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4"/>
    <p:sldMasterId id="2147483734" r:id="rId5"/>
    <p:sldMasterId id="2147484134" r:id="rId6"/>
  </p:sldMasterIdLst>
  <p:notesMasterIdLst>
    <p:notesMasterId r:id="rId81"/>
  </p:notesMasterIdLst>
  <p:handoutMasterIdLst>
    <p:handoutMasterId r:id="rId82"/>
  </p:handoutMasterIdLst>
  <p:sldIdLst>
    <p:sldId id="768" r:id="rId7"/>
    <p:sldId id="820" r:id="rId8"/>
    <p:sldId id="821" r:id="rId9"/>
    <p:sldId id="822" r:id="rId10"/>
    <p:sldId id="823" r:id="rId11"/>
    <p:sldId id="825" r:id="rId12"/>
    <p:sldId id="826" r:id="rId13"/>
    <p:sldId id="827" r:id="rId14"/>
    <p:sldId id="612" r:id="rId15"/>
    <p:sldId id="817" r:id="rId16"/>
    <p:sldId id="610" r:id="rId17"/>
    <p:sldId id="611" r:id="rId18"/>
    <p:sldId id="672" r:id="rId19"/>
    <p:sldId id="671" r:id="rId20"/>
    <p:sldId id="558" r:id="rId21"/>
    <p:sldId id="473" r:id="rId22"/>
    <p:sldId id="649" r:id="rId23"/>
    <p:sldId id="650" r:id="rId24"/>
    <p:sldId id="651" r:id="rId25"/>
    <p:sldId id="653" r:id="rId26"/>
    <p:sldId id="654" r:id="rId27"/>
    <p:sldId id="818" r:id="rId28"/>
    <p:sldId id="656" r:id="rId29"/>
    <p:sldId id="659" r:id="rId30"/>
    <p:sldId id="667" r:id="rId31"/>
    <p:sldId id="819" r:id="rId32"/>
    <p:sldId id="663" r:id="rId33"/>
    <p:sldId id="665" r:id="rId34"/>
    <p:sldId id="628" r:id="rId35"/>
    <p:sldId id="630" r:id="rId36"/>
    <p:sldId id="294" r:id="rId37"/>
    <p:sldId id="289" r:id="rId38"/>
    <p:sldId id="583" r:id="rId39"/>
    <p:sldId id="828" r:id="rId40"/>
    <p:sldId id="829" r:id="rId41"/>
    <p:sldId id="830" r:id="rId42"/>
    <p:sldId id="831" r:id="rId43"/>
    <p:sldId id="832" r:id="rId44"/>
    <p:sldId id="833" r:id="rId45"/>
    <p:sldId id="834" r:id="rId46"/>
    <p:sldId id="835" r:id="rId47"/>
    <p:sldId id="836" r:id="rId48"/>
    <p:sldId id="837" r:id="rId49"/>
    <p:sldId id="838" r:id="rId50"/>
    <p:sldId id="839" r:id="rId51"/>
    <p:sldId id="840" r:id="rId52"/>
    <p:sldId id="841" r:id="rId53"/>
    <p:sldId id="842" r:id="rId54"/>
    <p:sldId id="850" r:id="rId55"/>
    <p:sldId id="844" r:id="rId56"/>
    <p:sldId id="852" r:id="rId57"/>
    <p:sldId id="851" r:id="rId58"/>
    <p:sldId id="864" r:id="rId59"/>
    <p:sldId id="870" r:id="rId60"/>
    <p:sldId id="845" r:id="rId61"/>
    <p:sldId id="847" r:id="rId62"/>
    <p:sldId id="846" r:id="rId63"/>
    <p:sldId id="854" r:id="rId64"/>
    <p:sldId id="853" r:id="rId65"/>
    <p:sldId id="856" r:id="rId66"/>
    <p:sldId id="862" r:id="rId67"/>
    <p:sldId id="863" r:id="rId68"/>
    <p:sldId id="865" r:id="rId69"/>
    <p:sldId id="866" r:id="rId70"/>
    <p:sldId id="867" r:id="rId71"/>
    <p:sldId id="868" r:id="rId72"/>
    <p:sldId id="869" r:id="rId73"/>
    <p:sldId id="855" r:id="rId74"/>
    <p:sldId id="857" r:id="rId75"/>
    <p:sldId id="858" r:id="rId76"/>
    <p:sldId id="859" r:id="rId77"/>
    <p:sldId id="860" r:id="rId78"/>
    <p:sldId id="861" r:id="rId79"/>
    <p:sldId id="872" r:id="rId80"/>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990000"/>
    <a:srgbClr val="3E6A54"/>
    <a:srgbClr val="000099"/>
    <a:srgbClr val="000066"/>
    <a:srgbClr val="003300"/>
    <a:srgbClr val="28462B"/>
    <a:srgbClr val="5FA1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70BE4C-CF16-44D8-995B-747776F4D7D7}" v="1193" dt="2022-08-11T22:13:05.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91" autoAdjust="0"/>
  </p:normalViewPr>
  <p:slideViewPr>
    <p:cSldViewPr>
      <p:cViewPr varScale="1">
        <p:scale>
          <a:sx n="89" d="100"/>
          <a:sy n="89" d="100"/>
        </p:scale>
        <p:origin x="228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8" d="100"/>
          <a:sy n="58" d="100"/>
        </p:scale>
        <p:origin x="-177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handoutMaster" Target="handoutMasters/handout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734540-7893-49E2-8FD3-21D717B637A2}"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B0414752-57B5-42A9-8D9A-291760EA279C}">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 </a:t>
          </a:r>
        </a:p>
      </dgm:t>
    </dgm:pt>
    <dgm:pt modelId="{7151E33C-3EB8-47C0-BF0A-3495D16B0281}" type="parTrans" cxnId="{BA83C311-7E90-463D-A812-0F277202BD7C}">
      <dgm:prSet/>
      <dgm:spPr/>
      <dgm:t>
        <a:bodyPr/>
        <a:lstStyle/>
        <a:p>
          <a:endParaRPr lang="en-US"/>
        </a:p>
      </dgm:t>
    </dgm:pt>
    <dgm:pt modelId="{52BE2A95-A057-4540-B421-3F9D03F27924}" type="sibTrans" cxnId="{BA83C311-7E90-463D-A812-0F277202BD7C}">
      <dgm:prSet/>
      <dgm:spPr/>
      <dgm:t>
        <a:bodyPr/>
        <a:lstStyle/>
        <a:p>
          <a:endParaRPr lang="en-US"/>
        </a:p>
      </dgm:t>
    </dgm:pt>
    <dgm:pt modelId="{C1CA331D-92E5-48A0-A48B-6E4D5145CD8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 </a:t>
          </a:r>
        </a:p>
      </dgm:t>
    </dgm:pt>
    <dgm:pt modelId="{8B25C7E0-F5EE-4CF7-BA95-02746EFC9D36}" type="parTrans" cxnId="{FB5E6781-C234-4E0B-A5E3-961AC0BE9AC4}">
      <dgm:prSet/>
      <dgm:spPr/>
      <dgm:t>
        <a:bodyPr/>
        <a:lstStyle/>
        <a:p>
          <a:endParaRPr lang="en-US"/>
        </a:p>
      </dgm:t>
    </dgm:pt>
    <dgm:pt modelId="{23411C8B-73B1-417F-AF1C-A14147A16A80}" type="sibTrans" cxnId="{FB5E6781-C234-4E0B-A5E3-961AC0BE9AC4}">
      <dgm:prSet/>
      <dgm:spPr/>
      <dgm:t>
        <a:bodyPr/>
        <a:lstStyle/>
        <a:p>
          <a:endParaRPr lang="en-US"/>
        </a:p>
      </dgm:t>
    </dgm:pt>
    <dgm:pt modelId="{85FA1A1E-E41C-4CAE-B9B9-58C4ED138810}">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 </a:t>
          </a:r>
        </a:p>
      </dgm:t>
    </dgm:pt>
    <dgm:pt modelId="{EF3716CA-D640-44F0-8303-AE93EEAB92C2}" type="parTrans" cxnId="{C189E5AB-9917-483C-8237-F766118C6647}">
      <dgm:prSet/>
      <dgm:spPr/>
      <dgm:t>
        <a:bodyPr/>
        <a:lstStyle/>
        <a:p>
          <a:endParaRPr lang="en-US"/>
        </a:p>
      </dgm:t>
    </dgm:pt>
    <dgm:pt modelId="{B37CA9C2-6BAE-49EE-8177-4509BE48477A}" type="sibTrans" cxnId="{C189E5AB-9917-483C-8237-F766118C6647}">
      <dgm:prSet/>
      <dgm:spPr/>
      <dgm:t>
        <a:bodyPr/>
        <a:lstStyle/>
        <a:p>
          <a:endParaRPr lang="en-US"/>
        </a:p>
      </dgm:t>
    </dgm:pt>
    <dgm:pt modelId="{9AA72BEE-8011-4C1A-AAF5-7B8185A841E6}">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 </a:t>
          </a:r>
        </a:p>
      </dgm:t>
    </dgm:pt>
    <dgm:pt modelId="{5FD18541-E8C5-4F33-9CF7-93DD9561B61E}" type="parTrans" cxnId="{0E41C2CE-E59F-479C-9401-9A1936773FC8}">
      <dgm:prSet/>
      <dgm:spPr/>
      <dgm:t>
        <a:bodyPr/>
        <a:lstStyle/>
        <a:p>
          <a:endParaRPr lang="en-US"/>
        </a:p>
      </dgm:t>
    </dgm:pt>
    <dgm:pt modelId="{493C9826-C002-4C3C-B1DE-BBBAD622D46E}" type="sibTrans" cxnId="{0E41C2CE-E59F-479C-9401-9A1936773FC8}">
      <dgm:prSet/>
      <dgm:spPr/>
      <dgm:t>
        <a:bodyPr/>
        <a:lstStyle/>
        <a:p>
          <a:endParaRPr lang="en-US"/>
        </a:p>
      </dgm:t>
    </dgm:pt>
    <dgm:pt modelId="{64F0A53C-70BF-4F82-BA8A-0701AD3DF2B8}" type="pres">
      <dgm:prSet presAssocID="{BF734540-7893-49E2-8FD3-21D717B637A2}" presName="matrix" presStyleCnt="0">
        <dgm:presLayoutVars>
          <dgm:chMax val="1"/>
          <dgm:dir/>
          <dgm:resizeHandles val="exact"/>
        </dgm:presLayoutVars>
      </dgm:prSet>
      <dgm:spPr/>
    </dgm:pt>
    <dgm:pt modelId="{D2FCDD24-6339-492E-BBD9-2B06CB5E43D4}" type="pres">
      <dgm:prSet presAssocID="{BF734540-7893-49E2-8FD3-21D717B637A2}" presName="axisShape" presStyleLbl="bgShp" presStyleIdx="0" presStyleCnt="1" custScaleX="139007"/>
      <dgm:spPr/>
    </dgm:pt>
    <dgm:pt modelId="{64043EAE-9753-4A44-A3C7-17AFD9917D42}" type="pres">
      <dgm:prSet presAssocID="{BF734540-7893-49E2-8FD3-21D717B637A2}" presName="rect1" presStyleLbl="node1" presStyleIdx="0" presStyleCnt="4" custScaleX="146368" custLinFactNeighborX="-29073">
        <dgm:presLayoutVars>
          <dgm:chMax val="0"/>
          <dgm:chPref val="0"/>
          <dgm:bulletEnabled val="1"/>
        </dgm:presLayoutVars>
      </dgm:prSet>
      <dgm:spPr/>
    </dgm:pt>
    <dgm:pt modelId="{2880F3F9-0711-49C5-B349-6B6132860760}" type="pres">
      <dgm:prSet presAssocID="{BF734540-7893-49E2-8FD3-21D717B637A2}" presName="rect2" presStyleLbl="node1" presStyleIdx="1" presStyleCnt="4" custScaleX="143988" custLinFactNeighborX="29073">
        <dgm:presLayoutVars>
          <dgm:chMax val="0"/>
          <dgm:chPref val="0"/>
          <dgm:bulletEnabled val="1"/>
        </dgm:presLayoutVars>
      </dgm:prSet>
      <dgm:spPr/>
    </dgm:pt>
    <dgm:pt modelId="{F57768EE-D6AB-45DA-9889-C0AC9A8BB071}" type="pres">
      <dgm:prSet presAssocID="{BF734540-7893-49E2-8FD3-21D717B637A2}" presName="rect3" presStyleLbl="node1" presStyleIdx="2" presStyleCnt="4" custScaleX="146368" custLinFactNeighborX="-29073">
        <dgm:presLayoutVars>
          <dgm:chMax val="0"/>
          <dgm:chPref val="0"/>
          <dgm:bulletEnabled val="1"/>
        </dgm:presLayoutVars>
      </dgm:prSet>
      <dgm:spPr/>
    </dgm:pt>
    <dgm:pt modelId="{23A8CCDB-4FD4-405E-8964-815BD70CE681}" type="pres">
      <dgm:prSet presAssocID="{BF734540-7893-49E2-8FD3-21D717B637A2}" presName="rect4" presStyleLbl="node1" presStyleIdx="3" presStyleCnt="4" custScaleX="143988" custLinFactNeighborX="29073">
        <dgm:presLayoutVars>
          <dgm:chMax val="0"/>
          <dgm:chPref val="0"/>
          <dgm:bulletEnabled val="1"/>
        </dgm:presLayoutVars>
      </dgm:prSet>
      <dgm:spPr/>
    </dgm:pt>
  </dgm:ptLst>
  <dgm:cxnLst>
    <dgm:cxn modelId="{8034D103-D09D-4A43-AF99-E24AF4C2F35C}" type="presOf" srcId="{BF734540-7893-49E2-8FD3-21D717B637A2}" destId="{64F0A53C-70BF-4F82-BA8A-0701AD3DF2B8}" srcOrd="0" destOrd="0" presId="urn:microsoft.com/office/officeart/2005/8/layout/matrix2"/>
    <dgm:cxn modelId="{BA83C311-7E90-463D-A812-0F277202BD7C}" srcId="{BF734540-7893-49E2-8FD3-21D717B637A2}" destId="{B0414752-57B5-42A9-8D9A-291760EA279C}" srcOrd="0" destOrd="0" parTransId="{7151E33C-3EB8-47C0-BF0A-3495D16B0281}" sibTransId="{52BE2A95-A057-4540-B421-3F9D03F27924}"/>
    <dgm:cxn modelId="{699F8518-283E-44F9-9114-445E386094E6}" type="presOf" srcId="{9AA72BEE-8011-4C1A-AAF5-7B8185A841E6}" destId="{23A8CCDB-4FD4-405E-8964-815BD70CE681}" srcOrd="0" destOrd="0" presId="urn:microsoft.com/office/officeart/2005/8/layout/matrix2"/>
    <dgm:cxn modelId="{D7531526-4FAF-49B0-9C68-70FF94D26CCE}" type="presOf" srcId="{C1CA331D-92E5-48A0-A48B-6E4D5145CD8B}" destId="{2880F3F9-0711-49C5-B349-6B6132860760}" srcOrd="0" destOrd="0" presId="urn:microsoft.com/office/officeart/2005/8/layout/matrix2"/>
    <dgm:cxn modelId="{2F694739-8CDC-4C0D-871A-B4FD4F04CEC2}" type="presOf" srcId="{85FA1A1E-E41C-4CAE-B9B9-58C4ED138810}" destId="{F57768EE-D6AB-45DA-9889-C0AC9A8BB071}" srcOrd="0" destOrd="0" presId="urn:microsoft.com/office/officeart/2005/8/layout/matrix2"/>
    <dgm:cxn modelId="{FB5E6781-C234-4E0B-A5E3-961AC0BE9AC4}" srcId="{BF734540-7893-49E2-8FD3-21D717B637A2}" destId="{C1CA331D-92E5-48A0-A48B-6E4D5145CD8B}" srcOrd="1" destOrd="0" parTransId="{8B25C7E0-F5EE-4CF7-BA95-02746EFC9D36}" sibTransId="{23411C8B-73B1-417F-AF1C-A14147A16A80}"/>
    <dgm:cxn modelId="{3C52389F-6EDC-4144-9E51-72FC5972392E}" type="presOf" srcId="{B0414752-57B5-42A9-8D9A-291760EA279C}" destId="{64043EAE-9753-4A44-A3C7-17AFD9917D42}" srcOrd="0" destOrd="0" presId="urn:microsoft.com/office/officeart/2005/8/layout/matrix2"/>
    <dgm:cxn modelId="{C189E5AB-9917-483C-8237-F766118C6647}" srcId="{BF734540-7893-49E2-8FD3-21D717B637A2}" destId="{85FA1A1E-E41C-4CAE-B9B9-58C4ED138810}" srcOrd="2" destOrd="0" parTransId="{EF3716CA-D640-44F0-8303-AE93EEAB92C2}" sibTransId="{B37CA9C2-6BAE-49EE-8177-4509BE48477A}"/>
    <dgm:cxn modelId="{0E41C2CE-E59F-479C-9401-9A1936773FC8}" srcId="{BF734540-7893-49E2-8FD3-21D717B637A2}" destId="{9AA72BEE-8011-4C1A-AAF5-7B8185A841E6}" srcOrd="3" destOrd="0" parTransId="{5FD18541-E8C5-4F33-9CF7-93DD9561B61E}" sibTransId="{493C9826-C002-4C3C-B1DE-BBBAD622D46E}"/>
    <dgm:cxn modelId="{DD6DFCEA-8A48-4E76-9F5A-0AC0D806E0DD}" type="presParOf" srcId="{64F0A53C-70BF-4F82-BA8A-0701AD3DF2B8}" destId="{D2FCDD24-6339-492E-BBD9-2B06CB5E43D4}" srcOrd="0" destOrd="0" presId="urn:microsoft.com/office/officeart/2005/8/layout/matrix2"/>
    <dgm:cxn modelId="{B2DA1A00-FCA5-438D-9360-5EE9C15F4ED7}" type="presParOf" srcId="{64F0A53C-70BF-4F82-BA8A-0701AD3DF2B8}" destId="{64043EAE-9753-4A44-A3C7-17AFD9917D42}" srcOrd="1" destOrd="0" presId="urn:microsoft.com/office/officeart/2005/8/layout/matrix2"/>
    <dgm:cxn modelId="{2C85E377-D54F-46CC-88A7-1B79DE721FA4}" type="presParOf" srcId="{64F0A53C-70BF-4F82-BA8A-0701AD3DF2B8}" destId="{2880F3F9-0711-49C5-B349-6B6132860760}" srcOrd="2" destOrd="0" presId="urn:microsoft.com/office/officeart/2005/8/layout/matrix2"/>
    <dgm:cxn modelId="{B108C258-5354-42BF-8288-71241B882B53}" type="presParOf" srcId="{64F0A53C-70BF-4F82-BA8A-0701AD3DF2B8}" destId="{F57768EE-D6AB-45DA-9889-C0AC9A8BB071}" srcOrd="3" destOrd="0" presId="urn:microsoft.com/office/officeart/2005/8/layout/matrix2"/>
    <dgm:cxn modelId="{F9090DCC-CAB2-4464-8235-69DD15ABC348}" type="presParOf" srcId="{64F0A53C-70BF-4F82-BA8A-0701AD3DF2B8}" destId="{23A8CCDB-4FD4-405E-8964-815BD70CE681}"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91C2A6-2871-402D-AB5A-2BA45E44BD4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08FFF41-DA27-41D1-A5BA-A4C01F477C2D}">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err="1"/>
            <a:t>Chuẩn</a:t>
          </a:r>
          <a:r>
            <a:rPr lang="en-US" dirty="0"/>
            <a:t> </a:t>
          </a:r>
          <a:r>
            <a:rPr lang="en-US" dirty="0" err="1"/>
            <a:t>bị</a:t>
          </a:r>
          <a:br>
            <a:rPr lang="en-US" dirty="0"/>
          </a:br>
          <a:r>
            <a:rPr lang="en-US" dirty="0" err="1"/>
            <a:t>dữ</a:t>
          </a:r>
          <a:r>
            <a:rPr lang="en-US" dirty="0"/>
            <a:t> </a:t>
          </a:r>
          <a:r>
            <a:rPr lang="en-US" dirty="0" err="1"/>
            <a:t>liệu</a:t>
          </a:r>
          <a:endParaRPr lang="en-US" dirty="0"/>
        </a:p>
      </dgm:t>
    </dgm:pt>
    <dgm:pt modelId="{989ABDFD-102C-4167-A173-E8CA5C56BB4C}" type="parTrans" cxnId="{70349213-1809-42B4-A3C1-96A6706359CD}">
      <dgm:prSet/>
      <dgm:spPr/>
      <dgm:t>
        <a:bodyPr/>
        <a:lstStyle/>
        <a:p>
          <a:endParaRPr lang="en-US"/>
        </a:p>
      </dgm:t>
    </dgm:pt>
    <dgm:pt modelId="{A1CA5C4D-B3DF-4193-8533-4EF6299B4E9D}" type="sibTrans" cxnId="{70349213-1809-42B4-A3C1-96A6706359CD}">
      <dgm:prSet/>
      <dgm:spPr/>
      <dgm:t>
        <a:bodyPr/>
        <a:lstStyle/>
        <a:p>
          <a:endParaRPr lang="en-US"/>
        </a:p>
      </dgm:t>
    </dgm:pt>
    <dgm:pt modelId="{C7551DDA-D42E-4015-92BD-383CF785B291}">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err="1"/>
            <a:t>Phân</a:t>
          </a:r>
          <a:r>
            <a:rPr lang="en-US" dirty="0"/>
            <a:t> </a:t>
          </a:r>
          <a:r>
            <a:rPr lang="en-US" dirty="0" err="1"/>
            <a:t>tích</a:t>
          </a:r>
          <a:br>
            <a:rPr lang="en-US" dirty="0"/>
          </a:br>
          <a:r>
            <a:rPr lang="en-US" dirty="0" err="1"/>
            <a:t>khai</a:t>
          </a:r>
          <a:r>
            <a:rPr lang="en-US" dirty="0"/>
            <a:t> </a:t>
          </a:r>
          <a:r>
            <a:rPr lang="en-US" dirty="0" err="1"/>
            <a:t>phá</a:t>
          </a:r>
          <a:endParaRPr lang="en-US" dirty="0"/>
        </a:p>
      </dgm:t>
    </dgm:pt>
    <dgm:pt modelId="{1DBC88DF-B6E7-4063-9F0B-A68C262305E0}" type="parTrans" cxnId="{433F1672-B733-40FB-A476-D7D2DCF9EE3C}">
      <dgm:prSet/>
      <dgm:spPr/>
      <dgm:t>
        <a:bodyPr/>
        <a:lstStyle/>
        <a:p>
          <a:endParaRPr lang="en-US"/>
        </a:p>
      </dgm:t>
    </dgm:pt>
    <dgm:pt modelId="{00E531BB-F4DF-4920-8537-97B07DC0245E}" type="sibTrans" cxnId="{433F1672-B733-40FB-A476-D7D2DCF9EE3C}">
      <dgm:prSet/>
      <dgm:spPr/>
      <dgm:t>
        <a:bodyPr/>
        <a:lstStyle/>
        <a:p>
          <a:endParaRPr lang="en-US"/>
        </a:p>
      </dgm:t>
    </dgm:pt>
    <dgm:pt modelId="{7D478F33-7338-4863-BF44-2766F256A9F8}">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err="1"/>
            <a:t>Suy</a:t>
          </a:r>
          <a:r>
            <a:rPr lang="en-US" dirty="0"/>
            <a:t> </a:t>
          </a:r>
          <a:r>
            <a:rPr lang="en-US" dirty="0" err="1"/>
            <a:t>luận</a:t>
          </a:r>
          <a:br>
            <a:rPr lang="en-US" dirty="0"/>
          </a:br>
          <a:r>
            <a:rPr lang="en-US" dirty="0" err="1"/>
            <a:t>Dự</a:t>
          </a:r>
          <a:r>
            <a:rPr lang="en-US" dirty="0"/>
            <a:t> </a:t>
          </a:r>
          <a:r>
            <a:rPr lang="en-US" dirty="0" err="1"/>
            <a:t>báo</a:t>
          </a:r>
          <a:endParaRPr lang="en-US" dirty="0"/>
        </a:p>
      </dgm:t>
    </dgm:pt>
    <dgm:pt modelId="{18F50A71-0932-4079-80EC-D02F2DD3A34E}" type="parTrans" cxnId="{CF4F9687-AF17-43A0-83CC-CC83231D1E94}">
      <dgm:prSet/>
      <dgm:spPr/>
      <dgm:t>
        <a:bodyPr/>
        <a:lstStyle/>
        <a:p>
          <a:endParaRPr lang="en-US"/>
        </a:p>
      </dgm:t>
    </dgm:pt>
    <dgm:pt modelId="{7D6930DD-FC59-4A1C-BDC7-22A7C9F57831}" type="sibTrans" cxnId="{CF4F9687-AF17-43A0-83CC-CC83231D1E94}">
      <dgm:prSet/>
      <dgm:spPr/>
      <dgm:t>
        <a:bodyPr/>
        <a:lstStyle/>
        <a:p>
          <a:endParaRPr lang="en-US"/>
        </a:p>
      </dgm:t>
    </dgm:pt>
    <dgm:pt modelId="{FBA3C6A5-EE37-4991-AF49-838163073098}">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err="1"/>
            <a:t>Diễn</a:t>
          </a:r>
          <a:r>
            <a:rPr lang="en-US" dirty="0"/>
            <a:t> </a:t>
          </a:r>
          <a:r>
            <a:rPr lang="en-US" dirty="0" err="1"/>
            <a:t>dịch</a:t>
          </a:r>
          <a:r>
            <a:rPr lang="en-US" dirty="0"/>
            <a:t> </a:t>
          </a:r>
          <a:r>
            <a:rPr lang="en-US" dirty="0" err="1"/>
            <a:t>kết</a:t>
          </a:r>
          <a:r>
            <a:rPr lang="en-US" dirty="0"/>
            <a:t> </a:t>
          </a:r>
          <a:r>
            <a:rPr lang="en-US" dirty="0" err="1"/>
            <a:t>quả</a:t>
          </a:r>
          <a:endParaRPr lang="en-US" dirty="0"/>
        </a:p>
      </dgm:t>
    </dgm:pt>
    <dgm:pt modelId="{9A673DFD-A8B4-44CB-A21C-3F2576F7DE19}" type="parTrans" cxnId="{CFEB3287-8EFA-4E19-977E-5AEFB0D8C7BD}">
      <dgm:prSet/>
      <dgm:spPr/>
      <dgm:t>
        <a:bodyPr/>
        <a:lstStyle/>
        <a:p>
          <a:endParaRPr lang="en-US"/>
        </a:p>
      </dgm:t>
    </dgm:pt>
    <dgm:pt modelId="{CEF25921-2D88-4B6A-A57C-7BF43BA90DE3}" type="sibTrans" cxnId="{CFEB3287-8EFA-4E19-977E-5AEFB0D8C7BD}">
      <dgm:prSet/>
      <dgm:spPr/>
      <dgm:t>
        <a:bodyPr/>
        <a:lstStyle/>
        <a:p>
          <a:endParaRPr lang="en-US"/>
        </a:p>
      </dgm:t>
    </dgm:pt>
    <dgm:pt modelId="{9C3C24DE-991E-4891-BE0C-D7A49B78AD1A}">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err="1"/>
            <a:t>Cài</a:t>
          </a:r>
          <a:r>
            <a:rPr lang="en-US" dirty="0"/>
            <a:t> </a:t>
          </a:r>
          <a:r>
            <a:rPr lang="en-US" dirty="0" err="1"/>
            <a:t>đặt</a:t>
          </a:r>
          <a:br>
            <a:rPr lang="en-US" dirty="0"/>
          </a:br>
          <a:r>
            <a:rPr lang="en-US" dirty="0" err="1"/>
            <a:t>giải</a:t>
          </a:r>
          <a:r>
            <a:rPr lang="en-US" dirty="0"/>
            <a:t> </a:t>
          </a:r>
          <a:r>
            <a:rPr lang="en-US" dirty="0" err="1"/>
            <a:t>pháp</a:t>
          </a:r>
          <a:endParaRPr lang="en-US" dirty="0"/>
        </a:p>
      </dgm:t>
    </dgm:pt>
    <dgm:pt modelId="{E9B3597D-A7C6-43B4-AE34-7DE8B859593C}" type="parTrans" cxnId="{6254A587-9A45-4AE3-A929-38C2DD811684}">
      <dgm:prSet/>
      <dgm:spPr/>
      <dgm:t>
        <a:bodyPr/>
        <a:lstStyle/>
        <a:p>
          <a:endParaRPr lang="en-US"/>
        </a:p>
      </dgm:t>
    </dgm:pt>
    <dgm:pt modelId="{6FF906B4-2C27-47FD-9C2C-C389E71EFF9C}" type="sibTrans" cxnId="{6254A587-9A45-4AE3-A929-38C2DD811684}">
      <dgm:prSet/>
      <dgm:spPr/>
      <dgm:t>
        <a:bodyPr/>
        <a:lstStyle/>
        <a:p>
          <a:endParaRPr lang="en-US"/>
        </a:p>
      </dgm:t>
    </dgm:pt>
    <dgm:pt modelId="{92E3D8AD-3AC1-44F7-8369-E00D69D6A865}" type="pres">
      <dgm:prSet presAssocID="{7691C2A6-2871-402D-AB5A-2BA45E44BD4C}" presName="CompostProcess" presStyleCnt="0">
        <dgm:presLayoutVars>
          <dgm:dir/>
          <dgm:resizeHandles val="exact"/>
        </dgm:presLayoutVars>
      </dgm:prSet>
      <dgm:spPr/>
    </dgm:pt>
    <dgm:pt modelId="{12DA0AA6-DF3C-4723-9D13-DED774DD7C78}" type="pres">
      <dgm:prSet presAssocID="{7691C2A6-2871-402D-AB5A-2BA45E44BD4C}" presName="arrow" presStyleLbl="bgShp" presStyleIdx="0" presStyleCnt="1"/>
      <dgm:spPr/>
    </dgm:pt>
    <dgm:pt modelId="{FD42E27D-6C04-46D1-AECE-350D80FD407F}" type="pres">
      <dgm:prSet presAssocID="{7691C2A6-2871-402D-AB5A-2BA45E44BD4C}" presName="linearProcess" presStyleCnt="0"/>
      <dgm:spPr/>
    </dgm:pt>
    <dgm:pt modelId="{4AF21CCC-FF23-48FD-B5AF-D3C06D15A385}" type="pres">
      <dgm:prSet presAssocID="{008FFF41-DA27-41D1-A5BA-A4C01F477C2D}" presName="textNode" presStyleLbl="node1" presStyleIdx="0" presStyleCnt="5">
        <dgm:presLayoutVars>
          <dgm:bulletEnabled val="1"/>
        </dgm:presLayoutVars>
      </dgm:prSet>
      <dgm:spPr/>
    </dgm:pt>
    <dgm:pt modelId="{47A0EDE8-AD53-4AD5-B93E-C06B6CC675CD}" type="pres">
      <dgm:prSet presAssocID="{A1CA5C4D-B3DF-4193-8533-4EF6299B4E9D}" presName="sibTrans" presStyleCnt="0"/>
      <dgm:spPr/>
    </dgm:pt>
    <dgm:pt modelId="{2D78E0D6-6A15-408D-958C-7567809FDE51}" type="pres">
      <dgm:prSet presAssocID="{C7551DDA-D42E-4015-92BD-383CF785B291}" presName="textNode" presStyleLbl="node1" presStyleIdx="1" presStyleCnt="5">
        <dgm:presLayoutVars>
          <dgm:bulletEnabled val="1"/>
        </dgm:presLayoutVars>
      </dgm:prSet>
      <dgm:spPr/>
    </dgm:pt>
    <dgm:pt modelId="{33F19B79-EF0B-457A-B27C-1C7273F7E8EE}" type="pres">
      <dgm:prSet presAssocID="{00E531BB-F4DF-4920-8537-97B07DC0245E}" presName="sibTrans" presStyleCnt="0"/>
      <dgm:spPr/>
    </dgm:pt>
    <dgm:pt modelId="{9DEDD62D-69EF-43AF-A2E3-8AB5D1AE505A}" type="pres">
      <dgm:prSet presAssocID="{7D478F33-7338-4863-BF44-2766F256A9F8}" presName="textNode" presStyleLbl="node1" presStyleIdx="2" presStyleCnt="5">
        <dgm:presLayoutVars>
          <dgm:bulletEnabled val="1"/>
        </dgm:presLayoutVars>
      </dgm:prSet>
      <dgm:spPr/>
    </dgm:pt>
    <dgm:pt modelId="{7112A9E3-D0D4-4866-B6BE-4C6131531DAA}" type="pres">
      <dgm:prSet presAssocID="{7D6930DD-FC59-4A1C-BDC7-22A7C9F57831}" presName="sibTrans" presStyleCnt="0"/>
      <dgm:spPr/>
    </dgm:pt>
    <dgm:pt modelId="{30B76BF5-3E50-4681-89F6-D2CC212E1162}" type="pres">
      <dgm:prSet presAssocID="{9C3C24DE-991E-4891-BE0C-D7A49B78AD1A}" presName="textNode" presStyleLbl="node1" presStyleIdx="3" presStyleCnt="5">
        <dgm:presLayoutVars>
          <dgm:bulletEnabled val="1"/>
        </dgm:presLayoutVars>
      </dgm:prSet>
      <dgm:spPr/>
    </dgm:pt>
    <dgm:pt modelId="{E1839AED-3264-4D19-9DE6-115A56E444A2}" type="pres">
      <dgm:prSet presAssocID="{6FF906B4-2C27-47FD-9C2C-C389E71EFF9C}" presName="sibTrans" presStyleCnt="0"/>
      <dgm:spPr/>
    </dgm:pt>
    <dgm:pt modelId="{E1D5938E-132C-4246-9682-371AAB71658F}" type="pres">
      <dgm:prSet presAssocID="{FBA3C6A5-EE37-4991-AF49-838163073098}" presName="textNode" presStyleLbl="node1" presStyleIdx="4" presStyleCnt="5">
        <dgm:presLayoutVars>
          <dgm:bulletEnabled val="1"/>
        </dgm:presLayoutVars>
      </dgm:prSet>
      <dgm:spPr/>
    </dgm:pt>
  </dgm:ptLst>
  <dgm:cxnLst>
    <dgm:cxn modelId="{70349213-1809-42B4-A3C1-96A6706359CD}" srcId="{7691C2A6-2871-402D-AB5A-2BA45E44BD4C}" destId="{008FFF41-DA27-41D1-A5BA-A4C01F477C2D}" srcOrd="0" destOrd="0" parTransId="{989ABDFD-102C-4167-A173-E8CA5C56BB4C}" sibTransId="{A1CA5C4D-B3DF-4193-8533-4EF6299B4E9D}"/>
    <dgm:cxn modelId="{13826932-AE9F-457F-9709-94C1B2A508FB}" type="presOf" srcId="{7691C2A6-2871-402D-AB5A-2BA45E44BD4C}" destId="{92E3D8AD-3AC1-44F7-8369-E00D69D6A865}" srcOrd="0" destOrd="0" presId="urn:microsoft.com/office/officeart/2005/8/layout/hProcess9"/>
    <dgm:cxn modelId="{D62E0A47-CD92-46D9-9820-84164C673967}" type="presOf" srcId="{FBA3C6A5-EE37-4991-AF49-838163073098}" destId="{E1D5938E-132C-4246-9682-371AAB71658F}" srcOrd="0" destOrd="0" presId="urn:microsoft.com/office/officeart/2005/8/layout/hProcess9"/>
    <dgm:cxn modelId="{433F1672-B733-40FB-A476-D7D2DCF9EE3C}" srcId="{7691C2A6-2871-402D-AB5A-2BA45E44BD4C}" destId="{C7551DDA-D42E-4015-92BD-383CF785B291}" srcOrd="1" destOrd="0" parTransId="{1DBC88DF-B6E7-4063-9F0B-A68C262305E0}" sibTransId="{00E531BB-F4DF-4920-8537-97B07DC0245E}"/>
    <dgm:cxn modelId="{FF59BE7C-E622-4C08-84CE-94F79DE46805}" type="presOf" srcId="{008FFF41-DA27-41D1-A5BA-A4C01F477C2D}" destId="{4AF21CCC-FF23-48FD-B5AF-D3C06D15A385}" srcOrd="0" destOrd="0" presId="urn:microsoft.com/office/officeart/2005/8/layout/hProcess9"/>
    <dgm:cxn modelId="{FD3E1787-DA98-4E00-BF10-892FBB40B825}" type="presOf" srcId="{7D478F33-7338-4863-BF44-2766F256A9F8}" destId="{9DEDD62D-69EF-43AF-A2E3-8AB5D1AE505A}" srcOrd="0" destOrd="0" presId="urn:microsoft.com/office/officeart/2005/8/layout/hProcess9"/>
    <dgm:cxn modelId="{CFEB3287-8EFA-4E19-977E-5AEFB0D8C7BD}" srcId="{7691C2A6-2871-402D-AB5A-2BA45E44BD4C}" destId="{FBA3C6A5-EE37-4991-AF49-838163073098}" srcOrd="4" destOrd="0" parTransId="{9A673DFD-A8B4-44CB-A21C-3F2576F7DE19}" sibTransId="{CEF25921-2D88-4B6A-A57C-7BF43BA90DE3}"/>
    <dgm:cxn modelId="{CF4F9687-AF17-43A0-83CC-CC83231D1E94}" srcId="{7691C2A6-2871-402D-AB5A-2BA45E44BD4C}" destId="{7D478F33-7338-4863-BF44-2766F256A9F8}" srcOrd="2" destOrd="0" parTransId="{18F50A71-0932-4079-80EC-D02F2DD3A34E}" sibTransId="{7D6930DD-FC59-4A1C-BDC7-22A7C9F57831}"/>
    <dgm:cxn modelId="{6254A587-9A45-4AE3-A929-38C2DD811684}" srcId="{7691C2A6-2871-402D-AB5A-2BA45E44BD4C}" destId="{9C3C24DE-991E-4891-BE0C-D7A49B78AD1A}" srcOrd="3" destOrd="0" parTransId="{E9B3597D-A7C6-43B4-AE34-7DE8B859593C}" sibTransId="{6FF906B4-2C27-47FD-9C2C-C389E71EFF9C}"/>
    <dgm:cxn modelId="{66102FE7-164D-4EF9-A313-38EDA494103B}" type="presOf" srcId="{9C3C24DE-991E-4891-BE0C-D7A49B78AD1A}" destId="{30B76BF5-3E50-4681-89F6-D2CC212E1162}" srcOrd="0" destOrd="0" presId="urn:microsoft.com/office/officeart/2005/8/layout/hProcess9"/>
    <dgm:cxn modelId="{623556EB-06DD-450D-AB5B-B9809C10FED4}" type="presOf" srcId="{C7551DDA-D42E-4015-92BD-383CF785B291}" destId="{2D78E0D6-6A15-408D-958C-7567809FDE51}" srcOrd="0" destOrd="0" presId="urn:microsoft.com/office/officeart/2005/8/layout/hProcess9"/>
    <dgm:cxn modelId="{E39FE650-319C-4B1B-B309-F36246EEFC78}" type="presParOf" srcId="{92E3D8AD-3AC1-44F7-8369-E00D69D6A865}" destId="{12DA0AA6-DF3C-4723-9D13-DED774DD7C78}" srcOrd="0" destOrd="0" presId="urn:microsoft.com/office/officeart/2005/8/layout/hProcess9"/>
    <dgm:cxn modelId="{9AF81A43-4967-46A3-BFB4-6DC2009E889A}" type="presParOf" srcId="{92E3D8AD-3AC1-44F7-8369-E00D69D6A865}" destId="{FD42E27D-6C04-46D1-AECE-350D80FD407F}" srcOrd="1" destOrd="0" presId="urn:microsoft.com/office/officeart/2005/8/layout/hProcess9"/>
    <dgm:cxn modelId="{D1507D20-DE20-4C1F-A68E-83F5A7F8F44F}" type="presParOf" srcId="{FD42E27D-6C04-46D1-AECE-350D80FD407F}" destId="{4AF21CCC-FF23-48FD-B5AF-D3C06D15A385}" srcOrd="0" destOrd="0" presId="urn:microsoft.com/office/officeart/2005/8/layout/hProcess9"/>
    <dgm:cxn modelId="{4B5C451C-B5F4-4B91-AF36-63A14FB1D71E}" type="presParOf" srcId="{FD42E27D-6C04-46D1-AECE-350D80FD407F}" destId="{47A0EDE8-AD53-4AD5-B93E-C06B6CC675CD}" srcOrd="1" destOrd="0" presId="urn:microsoft.com/office/officeart/2005/8/layout/hProcess9"/>
    <dgm:cxn modelId="{C134FCBA-0530-4178-B40E-5A30D2196412}" type="presParOf" srcId="{FD42E27D-6C04-46D1-AECE-350D80FD407F}" destId="{2D78E0D6-6A15-408D-958C-7567809FDE51}" srcOrd="2" destOrd="0" presId="urn:microsoft.com/office/officeart/2005/8/layout/hProcess9"/>
    <dgm:cxn modelId="{54387DC1-D059-48C6-B431-8B5A0B4A964E}" type="presParOf" srcId="{FD42E27D-6C04-46D1-AECE-350D80FD407F}" destId="{33F19B79-EF0B-457A-B27C-1C7273F7E8EE}" srcOrd="3" destOrd="0" presId="urn:microsoft.com/office/officeart/2005/8/layout/hProcess9"/>
    <dgm:cxn modelId="{1A74A20E-CC11-4740-8107-34A5F9EE58BC}" type="presParOf" srcId="{FD42E27D-6C04-46D1-AECE-350D80FD407F}" destId="{9DEDD62D-69EF-43AF-A2E3-8AB5D1AE505A}" srcOrd="4" destOrd="0" presId="urn:microsoft.com/office/officeart/2005/8/layout/hProcess9"/>
    <dgm:cxn modelId="{C2AE87ED-AD80-43FC-9684-5010380920EE}" type="presParOf" srcId="{FD42E27D-6C04-46D1-AECE-350D80FD407F}" destId="{7112A9E3-D0D4-4866-B6BE-4C6131531DAA}" srcOrd="5" destOrd="0" presId="urn:microsoft.com/office/officeart/2005/8/layout/hProcess9"/>
    <dgm:cxn modelId="{C05EF72F-BA34-44DB-8A07-6A56ED05D9DB}" type="presParOf" srcId="{FD42E27D-6C04-46D1-AECE-350D80FD407F}" destId="{30B76BF5-3E50-4681-89F6-D2CC212E1162}" srcOrd="6" destOrd="0" presId="urn:microsoft.com/office/officeart/2005/8/layout/hProcess9"/>
    <dgm:cxn modelId="{158F2689-33AA-42A2-A74E-08A69CCFD360}" type="presParOf" srcId="{FD42E27D-6C04-46D1-AECE-350D80FD407F}" destId="{E1839AED-3264-4D19-9DE6-115A56E444A2}" srcOrd="7" destOrd="0" presId="urn:microsoft.com/office/officeart/2005/8/layout/hProcess9"/>
    <dgm:cxn modelId="{51F330F8-BECE-4445-80AC-539B3CCFB276}" type="presParOf" srcId="{FD42E27D-6C04-46D1-AECE-350D80FD407F}" destId="{E1D5938E-132C-4246-9682-371AAB71658F}"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CDD24-6339-492E-BBD9-2B06CB5E43D4}">
      <dsp:nvSpPr>
        <dsp:cNvPr id="0" name=""/>
        <dsp:cNvSpPr/>
      </dsp:nvSpPr>
      <dsp:spPr>
        <a:xfrm>
          <a:off x="1675100" y="0"/>
          <a:ext cx="4536499" cy="3263504"/>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43EAE-9753-4A44-A3C7-17AFD9917D42}">
      <dsp:nvSpPr>
        <dsp:cNvPr id="0" name=""/>
        <dsp:cNvSpPr/>
      </dsp:nvSpPr>
      <dsp:spPr>
        <a:xfrm>
          <a:off x="1841562" y="212127"/>
          <a:ext cx="1910690" cy="1305401"/>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 </a:t>
          </a:r>
        </a:p>
      </dsp:txBody>
      <dsp:txXfrm>
        <a:off x="1905286" y="275851"/>
        <a:ext cx="1783242" cy="1177953"/>
      </dsp:txXfrm>
    </dsp:sp>
    <dsp:sp modelId="{2880F3F9-0711-49C5-B349-6B6132860760}">
      <dsp:nvSpPr>
        <dsp:cNvPr id="0" name=""/>
        <dsp:cNvSpPr/>
      </dsp:nvSpPr>
      <dsp:spPr>
        <a:xfrm>
          <a:off x="4149982" y="212127"/>
          <a:ext cx="1879621" cy="1305401"/>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 </a:t>
          </a:r>
        </a:p>
      </dsp:txBody>
      <dsp:txXfrm>
        <a:off x="4213706" y="275851"/>
        <a:ext cx="1752173" cy="1177953"/>
      </dsp:txXfrm>
    </dsp:sp>
    <dsp:sp modelId="{F57768EE-D6AB-45DA-9889-C0AC9A8BB071}">
      <dsp:nvSpPr>
        <dsp:cNvPr id="0" name=""/>
        <dsp:cNvSpPr/>
      </dsp:nvSpPr>
      <dsp:spPr>
        <a:xfrm>
          <a:off x="1841562" y="1745974"/>
          <a:ext cx="1910690" cy="1305401"/>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 </a:t>
          </a:r>
        </a:p>
      </dsp:txBody>
      <dsp:txXfrm>
        <a:off x="1905286" y="1809698"/>
        <a:ext cx="1783242" cy="1177953"/>
      </dsp:txXfrm>
    </dsp:sp>
    <dsp:sp modelId="{23A8CCDB-4FD4-405E-8964-815BD70CE681}">
      <dsp:nvSpPr>
        <dsp:cNvPr id="0" name=""/>
        <dsp:cNvSpPr/>
      </dsp:nvSpPr>
      <dsp:spPr>
        <a:xfrm>
          <a:off x="4149982" y="1745974"/>
          <a:ext cx="1879621" cy="1305401"/>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 </a:t>
          </a:r>
        </a:p>
      </dsp:txBody>
      <dsp:txXfrm>
        <a:off x="4213706" y="1809698"/>
        <a:ext cx="1752173" cy="1177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A0AA6-DF3C-4723-9D13-DED774DD7C78}">
      <dsp:nvSpPr>
        <dsp:cNvPr id="0" name=""/>
        <dsp:cNvSpPr/>
      </dsp:nvSpPr>
      <dsp:spPr>
        <a:xfrm>
          <a:off x="591502" y="0"/>
          <a:ext cx="6703695" cy="326350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F21CCC-FF23-48FD-B5AF-D3C06D15A385}">
      <dsp:nvSpPr>
        <dsp:cNvPr id="0" name=""/>
        <dsp:cNvSpPr/>
      </dsp:nvSpPr>
      <dsp:spPr>
        <a:xfrm>
          <a:off x="2948" y="979051"/>
          <a:ext cx="1448309" cy="1305401"/>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err="1"/>
            <a:t>Chuẩn</a:t>
          </a:r>
          <a:r>
            <a:rPr lang="en-US" sz="2300" kern="1200" dirty="0"/>
            <a:t> </a:t>
          </a:r>
          <a:r>
            <a:rPr lang="en-US" sz="2300" kern="1200" dirty="0" err="1"/>
            <a:t>bị</a:t>
          </a:r>
          <a:br>
            <a:rPr lang="en-US" sz="2300" kern="1200" dirty="0"/>
          </a:br>
          <a:r>
            <a:rPr lang="en-US" sz="2300" kern="1200" dirty="0" err="1"/>
            <a:t>dữ</a:t>
          </a:r>
          <a:r>
            <a:rPr lang="en-US" sz="2300" kern="1200" dirty="0"/>
            <a:t> </a:t>
          </a:r>
          <a:r>
            <a:rPr lang="en-US" sz="2300" kern="1200" dirty="0" err="1"/>
            <a:t>liệu</a:t>
          </a:r>
          <a:endParaRPr lang="en-US" sz="2300" kern="1200" dirty="0"/>
        </a:p>
      </dsp:txBody>
      <dsp:txXfrm>
        <a:off x="66672" y="1042775"/>
        <a:ext cx="1320861" cy="1177953"/>
      </dsp:txXfrm>
    </dsp:sp>
    <dsp:sp modelId="{2D78E0D6-6A15-408D-958C-7567809FDE51}">
      <dsp:nvSpPr>
        <dsp:cNvPr id="0" name=""/>
        <dsp:cNvSpPr/>
      </dsp:nvSpPr>
      <dsp:spPr>
        <a:xfrm>
          <a:off x="1611071" y="979051"/>
          <a:ext cx="1448309" cy="1305401"/>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err="1"/>
            <a:t>Phân</a:t>
          </a:r>
          <a:r>
            <a:rPr lang="en-US" sz="2300" kern="1200" dirty="0"/>
            <a:t> </a:t>
          </a:r>
          <a:r>
            <a:rPr lang="en-US" sz="2300" kern="1200" dirty="0" err="1"/>
            <a:t>tích</a:t>
          </a:r>
          <a:br>
            <a:rPr lang="en-US" sz="2300" kern="1200" dirty="0"/>
          </a:br>
          <a:r>
            <a:rPr lang="en-US" sz="2300" kern="1200" dirty="0" err="1"/>
            <a:t>khai</a:t>
          </a:r>
          <a:r>
            <a:rPr lang="en-US" sz="2300" kern="1200" dirty="0"/>
            <a:t> </a:t>
          </a:r>
          <a:r>
            <a:rPr lang="en-US" sz="2300" kern="1200" dirty="0" err="1"/>
            <a:t>phá</a:t>
          </a:r>
          <a:endParaRPr lang="en-US" sz="2300" kern="1200" dirty="0"/>
        </a:p>
      </dsp:txBody>
      <dsp:txXfrm>
        <a:off x="1674795" y="1042775"/>
        <a:ext cx="1320861" cy="1177953"/>
      </dsp:txXfrm>
    </dsp:sp>
    <dsp:sp modelId="{9DEDD62D-69EF-43AF-A2E3-8AB5D1AE505A}">
      <dsp:nvSpPr>
        <dsp:cNvPr id="0" name=""/>
        <dsp:cNvSpPr/>
      </dsp:nvSpPr>
      <dsp:spPr>
        <a:xfrm>
          <a:off x="3219195" y="979051"/>
          <a:ext cx="1448309" cy="1305401"/>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err="1"/>
            <a:t>Suy</a:t>
          </a:r>
          <a:r>
            <a:rPr lang="en-US" sz="2300" kern="1200" dirty="0"/>
            <a:t> </a:t>
          </a:r>
          <a:r>
            <a:rPr lang="en-US" sz="2300" kern="1200" dirty="0" err="1"/>
            <a:t>luận</a:t>
          </a:r>
          <a:br>
            <a:rPr lang="en-US" sz="2300" kern="1200" dirty="0"/>
          </a:br>
          <a:r>
            <a:rPr lang="en-US" sz="2300" kern="1200" dirty="0" err="1"/>
            <a:t>Dự</a:t>
          </a:r>
          <a:r>
            <a:rPr lang="en-US" sz="2300" kern="1200" dirty="0"/>
            <a:t> </a:t>
          </a:r>
          <a:r>
            <a:rPr lang="en-US" sz="2300" kern="1200" dirty="0" err="1"/>
            <a:t>báo</a:t>
          </a:r>
          <a:endParaRPr lang="en-US" sz="2300" kern="1200" dirty="0"/>
        </a:p>
      </dsp:txBody>
      <dsp:txXfrm>
        <a:off x="3282919" y="1042775"/>
        <a:ext cx="1320861" cy="1177953"/>
      </dsp:txXfrm>
    </dsp:sp>
    <dsp:sp modelId="{30B76BF5-3E50-4681-89F6-D2CC212E1162}">
      <dsp:nvSpPr>
        <dsp:cNvPr id="0" name=""/>
        <dsp:cNvSpPr/>
      </dsp:nvSpPr>
      <dsp:spPr>
        <a:xfrm>
          <a:off x="4827318" y="979051"/>
          <a:ext cx="1448309" cy="1305401"/>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err="1"/>
            <a:t>Cài</a:t>
          </a:r>
          <a:r>
            <a:rPr lang="en-US" sz="2300" kern="1200" dirty="0"/>
            <a:t> </a:t>
          </a:r>
          <a:r>
            <a:rPr lang="en-US" sz="2300" kern="1200" dirty="0" err="1"/>
            <a:t>đặt</a:t>
          </a:r>
          <a:br>
            <a:rPr lang="en-US" sz="2300" kern="1200" dirty="0"/>
          </a:br>
          <a:r>
            <a:rPr lang="en-US" sz="2300" kern="1200" dirty="0" err="1"/>
            <a:t>giải</a:t>
          </a:r>
          <a:r>
            <a:rPr lang="en-US" sz="2300" kern="1200" dirty="0"/>
            <a:t> </a:t>
          </a:r>
          <a:r>
            <a:rPr lang="en-US" sz="2300" kern="1200" dirty="0" err="1"/>
            <a:t>pháp</a:t>
          </a:r>
          <a:endParaRPr lang="en-US" sz="2300" kern="1200" dirty="0"/>
        </a:p>
      </dsp:txBody>
      <dsp:txXfrm>
        <a:off x="4891042" y="1042775"/>
        <a:ext cx="1320861" cy="1177953"/>
      </dsp:txXfrm>
    </dsp:sp>
    <dsp:sp modelId="{E1D5938E-132C-4246-9682-371AAB71658F}">
      <dsp:nvSpPr>
        <dsp:cNvPr id="0" name=""/>
        <dsp:cNvSpPr/>
      </dsp:nvSpPr>
      <dsp:spPr>
        <a:xfrm>
          <a:off x="6435441" y="979051"/>
          <a:ext cx="1448309" cy="1305401"/>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err="1"/>
            <a:t>Diễn</a:t>
          </a:r>
          <a:r>
            <a:rPr lang="en-US" sz="2300" kern="1200" dirty="0"/>
            <a:t> </a:t>
          </a:r>
          <a:r>
            <a:rPr lang="en-US" sz="2300" kern="1200" dirty="0" err="1"/>
            <a:t>dịch</a:t>
          </a:r>
          <a:r>
            <a:rPr lang="en-US" sz="2300" kern="1200" dirty="0"/>
            <a:t> </a:t>
          </a:r>
          <a:r>
            <a:rPr lang="en-US" sz="2300" kern="1200" dirty="0" err="1"/>
            <a:t>kết</a:t>
          </a:r>
          <a:r>
            <a:rPr lang="en-US" sz="2300" kern="1200" dirty="0"/>
            <a:t> </a:t>
          </a:r>
          <a:r>
            <a:rPr lang="en-US" sz="2300" kern="1200" dirty="0" err="1"/>
            <a:t>quả</a:t>
          </a:r>
          <a:endParaRPr lang="en-US" sz="2300" kern="1200" dirty="0"/>
        </a:p>
      </dsp:txBody>
      <dsp:txXfrm>
        <a:off x="6499165" y="1042775"/>
        <a:ext cx="1320861" cy="117795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4898" name="Rectangle 2">
            <a:extLst>
              <a:ext uri="{FF2B5EF4-FFF2-40B4-BE49-F238E27FC236}">
                <a16:creationId xmlns:a16="http://schemas.microsoft.com/office/drawing/2014/main" id="{288D60BF-5C64-7EA4-F4FD-065733442F73}"/>
              </a:ext>
            </a:extLst>
          </p:cNvPr>
          <p:cNvSpPr>
            <a:spLocks noGrp="1" noChangeArrowheads="1"/>
          </p:cNvSpPr>
          <p:nvPr>
            <p:ph type="hdr" sz="quarter"/>
          </p:nvPr>
        </p:nvSpPr>
        <p:spPr bwMode="auto">
          <a:xfrm>
            <a:off x="0" y="0"/>
            <a:ext cx="3049588" cy="466725"/>
          </a:xfrm>
          <a:prstGeom prst="rect">
            <a:avLst/>
          </a:prstGeom>
          <a:noFill/>
          <a:ln w="28575">
            <a:noFill/>
            <a:miter lim="800000"/>
            <a:headEnd/>
            <a:tailEnd/>
          </a:ln>
          <a:effectLst/>
        </p:spPr>
        <p:txBody>
          <a:bodyPr vert="horz" wrap="none" lIns="93488" tIns="46744" rIns="93488" bIns="46744" numCol="1" anchor="t" anchorCtr="0" compatLnSpc="1">
            <a:prstTxWarp prst="textNoShape">
              <a:avLst/>
            </a:prstTxWarp>
          </a:bodyPr>
          <a:lstStyle>
            <a:lvl1pPr defTabSz="935038">
              <a:defRPr sz="1200">
                <a:latin typeface="Arial" charset="0"/>
              </a:defRPr>
            </a:lvl1pPr>
          </a:lstStyle>
          <a:p>
            <a:pPr>
              <a:defRPr/>
            </a:pPr>
            <a:endParaRPr lang="en-US"/>
          </a:p>
        </p:txBody>
      </p:sp>
      <p:sp>
        <p:nvSpPr>
          <p:cNvPr id="464899" name="Rectangle 3">
            <a:extLst>
              <a:ext uri="{FF2B5EF4-FFF2-40B4-BE49-F238E27FC236}">
                <a16:creationId xmlns:a16="http://schemas.microsoft.com/office/drawing/2014/main" id="{9B04A702-4FBA-8C5F-9A36-1A3E2F0FC015}"/>
              </a:ext>
            </a:extLst>
          </p:cNvPr>
          <p:cNvSpPr>
            <a:spLocks noGrp="1" noChangeArrowheads="1"/>
          </p:cNvSpPr>
          <p:nvPr>
            <p:ph type="dt" sz="quarter" idx="1"/>
          </p:nvPr>
        </p:nvSpPr>
        <p:spPr bwMode="auto">
          <a:xfrm>
            <a:off x="3987800" y="0"/>
            <a:ext cx="3049588" cy="466725"/>
          </a:xfrm>
          <a:prstGeom prst="rect">
            <a:avLst/>
          </a:prstGeom>
          <a:noFill/>
          <a:ln w="28575">
            <a:noFill/>
            <a:miter lim="800000"/>
            <a:headEnd/>
            <a:tailEnd/>
          </a:ln>
          <a:effectLst/>
        </p:spPr>
        <p:txBody>
          <a:bodyPr vert="horz" wrap="none" lIns="93488" tIns="46744" rIns="93488" bIns="46744" numCol="1" anchor="t" anchorCtr="0" compatLnSpc="1">
            <a:prstTxWarp prst="textNoShape">
              <a:avLst/>
            </a:prstTxWarp>
          </a:bodyPr>
          <a:lstStyle>
            <a:lvl1pPr algn="r" defTabSz="935038">
              <a:defRPr sz="1200">
                <a:latin typeface="Arial" charset="0"/>
              </a:defRPr>
            </a:lvl1pPr>
          </a:lstStyle>
          <a:p>
            <a:pPr>
              <a:defRPr/>
            </a:pPr>
            <a:endParaRPr lang="en-US"/>
          </a:p>
        </p:txBody>
      </p:sp>
      <p:sp>
        <p:nvSpPr>
          <p:cNvPr id="464900" name="Rectangle 4">
            <a:extLst>
              <a:ext uri="{FF2B5EF4-FFF2-40B4-BE49-F238E27FC236}">
                <a16:creationId xmlns:a16="http://schemas.microsoft.com/office/drawing/2014/main" id="{3DF2480D-D799-67C8-59F1-7253314C93D9}"/>
              </a:ext>
            </a:extLst>
          </p:cNvPr>
          <p:cNvSpPr>
            <a:spLocks noGrp="1" noChangeArrowheads="1"/>
          </p:cNvSpPr>
          <p:nvPr>
            <p:ph type="ftr" sz="quarter" idx="2"/>
          </p:nvPr>
        </p:nvSpPr>
        <p:spPr bwMode="auto">
          <a:xfrm>
            <a:off x="0" y="8858250"/>
            <a:ext cx="3049588" cy="465138"/>
          </a:xfrm>
          <a:prstGeom prst="rect">
            <a:avLst/>
          </a:prstGeom>
          <a:noFill/>
          <a:ln w="28575">
            <a:noFill/>
            <a:miter lim="800000"/>
            <a:headEnd/>
            <a:tailEnd/>
          </a:ln>
          <a:effectLst/>
        </p:spPr>
        <p:txBody>
          <a:bodyPr vert="horz" wrap="none" lIns="93488" tIns="46744" rIns="93488" bIns="46744" numCol="1" anchor="b" anchorCtr="0" compatLnSpc="1">
            <a:prstTxWarp prst="textNoShape">
              <a:avLst/>
            </a:prstTxWarp>
          </a:bodyPr>
          <a:lstStyle>
            <a:lvl1pPr defTabSz="935038">
              <a:defRPr sz="1200">
                <a:latin typeface="Arial" charset="0"/>
              </a:defRPr>
            </a:lvl1pPr>
          </a:lstStyle>
          <a:p>
            <a:pPr>
              <a:defRPr/>
            </a:pPr>
            <a:endParaRPr lang="en-US"/>
          </a:p>
        </p:txBody>
      </p:sp>
      <p:sp>
        <p:nvSpPr>
          <p:cNvPr id="464901" name="Rectangle 5">
            <a:extLst>
              <a:ext uri="{FF2B5EF4-FFF2-40B4-BE49-F238E27FC236}">
                <a16:creationId xmlns:a16="http://schemas.microsoft.com/office/drawing/2014/main" id="{C191711A-C37D-69E8-7471-7B3690F3232A}"/>
              </a:ext>
            </a:extLst>
          </p:cNvPr>
          <p:cNvSpPr>
            <a:spLocks noGrp="1" noChangeArrowheads="1"/>
          </p:cNvSpPr>
          <p:nvPr>
            <p:ph type="sldNum" sz="quarter" idx="3"/>
          </p:nvPr>
        </p:nvSpPr>
        <p:spPr bwMode="auto">
          <a:xfrm>
            <a:off x="3987800" y="8858250"/>
            <a:ext cx="3049588" cy="465138"/>
          </a:xfrm>
          <a:prstGeom prst="rect">
            <a:avLst/>
          </a:prstGeom>
          <a:noFill/>
          <a:ln w="28575">
            <a:noFill/>
            <a:miter lim="800000"/>
            <a:headEnd/>
            <a:tailEnd/>
          </a:ln>
          <a:effectLst/>
        </p:spPr>
        <p:txBody>
          <a:bodyPr vert="horz" wrap="none" lIns="93488" tIns="46744" rIns="93488" bIns="46744" numCol="1" anchor="b" anchorCtr="0" compatLnSpc="1">
            <a:prstTxWarp prst="textNoShape">
              <a:avLst/>
            </a:prstTxWarp>
          </a:bodyPr>
          <a:lstStyle>
            <a:lvl1pPr algn="r" defTabSz="935038">
              <a:defRPr sz="1200" smtClean="0"/>
            </a:lvl1pPr>
          </a:lstStyle>
          <a:p>
            <a:pPr>
              <a:defRPr/>
            </a:pPr>
            <a:fld id="{6B9C57B6-D012-42E0-983E-C0A37B83F3B2}"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93079866-CE3F-9DEA-86A8-EC43E7DB93F0}"/>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a:defRPr sz="1200">
                <a:latin typeface="Arial" charset="0"/>
              </a:defRPr>
            </a:lvl1pPr>
          </a:lstStyle>
          <a:p>
            <a:pPr>
              <a:defRPr/>
            </a:pPr>
            <a:endParaRPr lang="en-US"/>
          </a:p>
        </p:txBody>
      </p:sp>
      <p:sp>
        <p:nvSpPr>
          <p:cNvPr id="43011" name="Rectangle 3">
            <a:extLst>
              <a:ext uri="{FF2B5EF4-FFF2-40B4-BE49-F238E27FC236}">
                <a16:creationId xmlns:a16="http://schemas.microsoft.com/office/drawing/2014/main" id="{FE66B853-C566-06CC-43FA-BB62FB539885}"/>
              </a:ext>
            </a:extLst>
          </p:cNvPr>
          <p:cNvSpPr>
            <a:spLocks noGrp="1" noChangeArrowheads="1"/>
          </p:cNvSpPr>
          <p:nvPr>
            <p:ph type="dt" idx="1"/>
          </p:nvPr>
        </p:nvSpPr>
        <p:spPr bwMode="auto">
          <a:xfrm>
            <a:off x="3971925" y="0"/>
            <a:ext cx="3038475"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a:defRPr sz="1200">
                <a:latin typeface="Arial" charset="0"/>
              </a:defRPr>
            </a:lvl1pPr>
          </a:lstStyle>
          <a:p>
            <a:pPr>
              <a:defRPr/>
            </a:pPr>
            <a:endParaRPr lang="en-US"/>
          </a:p>
        </p:txBody>
      </p:sp>
      <p:sp>
        <p:nvSpPr>
          <p:cNvPr id="11268" name="Rectangle 4">
            <a:extLst>
              <a:ext uri="{FF2B5EF4-FFF2-40B4-BE49-F238E27FC236}">
                <a16:creationId xmlns:a16="http://schemas.microsoft.com/office/drawing/2014/main" id="{A40FB23D-5814-CBF6-319C-A180F5749249}"/>
              </a:ext>
            </a:extLst>
          </p:cNvPr>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a:extLst>
              <a:ext uri="{FF2B5EF4-FFF2-40B4-BE49-F238E27FC236}">
                <a16:creationId xmlns:a16="http://schemas.microsoft.com/office/drawing/2014/main" id="{452A0853-F12E-CBCF-A2E6-7FE9C94C3C34}"/>
              </a:ext>
            </a:extLst>
          </p:cNvPr>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014" name="Rectangle 6">
            <a:extLst>
              <a:ext uri="{FF2B5EF4-FFF2-40B4-BE49-F238E27FC236}">
                <a16:creationId xmlns:a16="http://schemas.microsoft.com/office/drawing/2014/main" id="{66642792-F301-3AA1-AB0F-DB04BE420B5A}"/>
              </a:ext>
            </a:extLst>
          </p:cNvPr>
          <p:cNvSpPr>
            <a:spLocks noGrp="1" noChangeArrowheads="1"/>
          </p:cNvSpPr>
          <p:nvPr>
            <p:ph type="ftr" sz="quarter" idx="4"/>
          </p:nvPr>
        </p:nvSpPr>
        <p:spPr bwMode="auto">
          <a:xfrm>
            <a:off x="0" y="8831263"/>
            <a:ext cx="3038475"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a:defRPr sz="1200">
                <a:latin typeface="Arial" charset="0"/>
              </a:defRPr>
            </a:lvl1pPr>
          </a:lstStyle>
          <a:p>
            <a:pPr>
              <a:defRPr/>
            </a:pPr>
            <a:endParaRPr lang="en-US"/>
          </a:p>
        </p:txBody>
      </p:sp>
      <p:sp>
        <p:nvSpPr>
          <p:cNvPr id="43015" name="Rectangle 7">
            <a:extLst>
              <a:ext uri="{FF2B5EF4-FFF2-40B4-BE49-F238E27FC236}">
                <a16:creationId xmlns:a16="http://schemas.microsoft.com/office/drawing/2014/main" id="{6D0B416E-0537-D23D-800C-A9BCD8DA8553}"/>
              </a:ext>
            </a:extLst>
          </p:cNvPr>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a:defRPr sz="1200" smtClean="0"/>
            </a:lvl1pPr>
          </a:lstStyle>
          <a:p>
            <a:pPr>
              <a:defRPr/>
            </a:pPr>
            <a:fld id="{5078874B-E998-4323-8887-4E352317B53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D680A52-B916-D503-2C8F-14AC719253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6EEB648-2257-4DD9-9AE9-E990B4AFA81F}" type="slidenum">
              <a:rPr lang="en-US" altLang="en-US">
                <a:latin typeface="Tahoma" panose="020B0604030504040204" pitchFamily="34" charset="0"/>
              </a:rPr>
              <a:pPr eaLnBrk="1" hangingPunct="1"/>
              <a:t>1</a:t>
            </a:fld>
            <a:endParaRPr lang="en-US" altLang="en-US">
              <a:latin typeface="Tahoma" panose="020B0604030504040204" pitchFamily="34" charset="0"/>
            </a:endParaRPr>
          </a:p>
        </p:txBody>
      </p:sp>
      <p:sp>
        <p:nvSpPr>
          <p:cNvPr id="14339" name="Rectangle 7">
            <a:extLst>
              <a:ext uri="{FF2B5EF4-FFF2-40B4-BE49-F238E27FC236}">
                <a16:creationId xmlns:a16="http://schemas.microsoft.com/office/drawing/2014/main" id="{905FFC3E-B26A-E52B-6117-071412EBDA70}"/>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a:fld id="{1BC5AC52-DB1D-40C7-B933-5A90DB77C6E8}" type="slidenum">
              <a:rPr lang="zh-CN" altLang="en-US" sz="1200">
                <a:latin typeface="Times New Roman" panose="02020603050405020304" pitchFamily="18" charset="0"/>
              </a:rPr>
              <a:pPr algn="r"/>
              <a:t>1</a:t>
            </a:fld>
            <a:endParaRPr lang="en-US" altLang="zh-CN" sz="1200">
              <a:latin typeface="Times New Roman" panose="02020603050405020304" pitchFamily="18" charset="0"/>
            </a:endParaRPr>
          </a:p>
        </p:txBody>
      </p:sp>
      <p:sp>
        <p:nvSpPr>
          <p:cNvPr id="14340" name="Rectangle 2">
            <a:extLst>
              <a:ext uri="{FF2B5EF4-FFF2-40B4-BE49-F238E27FC236}">
                <a16:creationId xmlns:a16="http://schemas.microsoft.com/office/drawing/2014/main" id="{5B304370-2D6E-E536-66E5-4132830D309A}"/>
              </a:ext>
            </a:extLst>
          </p:cNvPr>
          <p:cNvSpPr>
            <a:spLocks noGrp="1" noRot="1" noChangeAspect="1" noChangeArrowheads="1" noTextEdit="1"/>
          </p:cNvSpPr>
          <p:nvPr>
            <p:ph type="sldImg"/>
          </p:nvPr>
        </p:nvSpPr>
        <p:spPr>
          <a:ln/>
        </p:spPr>
      </p:sp>
      <p:sp>
        <p:nvSpPr>
          <p:cNvPr id="14341" name="Rectangle 3">
            <a:extLst>
              <a:ext uri="{FF2B5EF4-FFF2-40B4-BE49-F238E27FC236}">
                <a16:creationId xmlns:a16="http://schemas.microsoft.com/office/drawing/2014/main" id="{F341D8AB-4453-2D77-CA90-FA42CCF36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4DD30DAA-BFBA-45B9-0EC0-9E27AD76A746}"/>
              </a:ext>
            </a:extLst>
          </p:cNvPr>
          <p:cNvSpPr>
            <a:spLocks noGrp="1" noRot="1" noChangeAspect="1" noChangeArrowheads="1" noTextEdit="1"/>
          </p:cNvSpPr>
          <p:nvPr>
            <p:ph type="sldImg"/>
          </p:nvPr>
        </p:nvSpPr>
        <p:spPr>
          <a:ln/>
        </p:spPr>
      </p:sp>
      <p:sp>
        <p:nvSpPr>
          <p:cNvPr id="41987" name="Notes Placeholder 2">
            <a:extLst>
              <a:ext uri="{FF2B5EF4-FFF2-40B4-BE49-F238E27FC236}">
                <a16:creationId xmlns:a16="http://schemas.microsoft.com/office/drawing/2014/main" id="{5A65FDC0-EBE6-69EC-096D-A7A75937DC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 lot of ways to talk about data, but there are so many myths on data that you can organize the whole talk around them</a:t>
            </a:r>
          </a:p>
        </p:txBody>
      </p:sp>
      <p:sp>
        <p:nvSpPr>
          <p:cNvPr id="41988" name="Slide Number Placeholder 3">
            <a:extLst>
              <a:ext uri="{FF2B5EF4-FFF2-40B4-BE49-F238E27FC236}">
                <a16:creationId xmlns:a16="http://schemas.microsoft.com/office/drawing/2014/main" id="{42F515E4-C6AF-B64C-6799-A8D30EF93D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34BC49-7547-4FCC-B4CB-E3B66A8A92F0}" type="slidenum">
              <a:rPr lang="en-US" altLang="en-US"/>
              <a:pPr/>
              <a:t>17</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DC378116-4283-B467-E217-38540171B154}"/>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5003218A-1A84-719E-909D-2A3D6EA69F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Truths: I work with small data all the time!</a:t>
            </a:r>
          </a:p>
        </p:txBody>
      </p:sp>
      <p:sp>
        <p:nvSpPr>
          <p:cNvPr id="44036" name="Slide Number Placeholder 3">
            <a:extLst>
              <a:ext uri="{FF2B5EF4-FFF2-40B4-BE49-F238E27FC236}">
                <a16:creationId xmlns:a16="http://schemas.microsoft.com/office/drawing/2014/main" id="{D053BB1A-3DE4-49DE-F76B-F9EAE77C9F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672662C-AF21-42C8-B6AB-6B3DE5AF1D06}" type="slidenum">
              <a:rPr lang="en-US" altLang="en-US"/>
              <a:pPr/>
              <a:t>18</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FCA92FAA-8F7E-66D7-98AC-54C44B00BE1D}"/>
              </a:ext>
            </a:extLst>
          </p:cNvPr>
          <p:cNvSpPr>
            <a:spLocks noGrp="1" noRot="1" noChangeAspect="1" noChangeArrowheads="1" noTextEdit="1"/>
          </p:cNvSpPr>
          <p:nvPr>
            <p:ph type="sldImg"/>
          </p:nvPr>
        </p:nvSpPr>
        <p:spPr>
          <a:ln/>
        </p:spPr>
      </p:sp>
      <p:sp>
        <p:nvSpPr>
          <p:cNvPr id="46083" name="Notes Placeholder 2">
            <a:extLst>
              <a:ext uri="{FF2B5EF4-FFF2-40B4-BE49-F238E27FC236}">
                <a16:creationId xmlns:a16="http://schemas.microsoft.com/office/drawing/2014/main" id="{02CDBC94-1CBB-D5AA-4B03-D6C754C315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Would you use a tower crane just to build a cabin?</a:t>
            </a:r>
          </a:p>
        </p:txBody>
      </p:sp>
      <p:sp>
        <p:nvSpPr>
          <p:cNvPr id="46084" name="Slide Number Placeholder 3">
            <a:extLst>
              <a:ext uri="{FF2B5EF4-FFF2-40B4-BE49-F238E27FC236}">
                <a16:creationId xmlns:a16="http://schemas.microsoft.com/office/drawing/2014/main" id="{B839C796-9653-B5F5-E93C-7A551D201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97273C-640F-42EF-AE34-ECADD32AD4C3}" type="slidenum">
              <a:rPr lang="en-US" altLang="en-US"/>
              <a:pPr/>
              <a:t>19</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143CE46-6393-1413-A0F3-601922B105FD}"/>
              </a:ext>
            </a:extLst>
          </p:cNvPr>
          <p:cNvSpPr>
            <a:spLocks noGrp="1" noRot="1" noChangeAspect="1" noChangeArrowheads="1" noTextEdit="1"/>
          </p:cNvSpPr>
          <p:nvPr>
            <p:ph type="sldImg"/>
          </p:nvPr>
        </p:nvSpPr>
        <p:spPr>
          <a:ln/>
        </p:spPr>
      </p:sp>
      <p:sp>
        <p:nvSpPr>
          <p:cNvPr id="50179" name="Notes Placeholder 2">
            <a:extLst>
              <a:ext uri="{FF2B5EF4-FFF2-40B4-BE49-F238E27FC236}">
                <a16:creationId xmlns:a16="http://schemas.microsoft.com/office/drawing/2014/main" id="{23AE479F-E734-1625-311A-4B98D5E7AB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a:extLst>
              <a:ext uri="{FF2B5EF4-FFF2-40B4-BE49-F238E27FC236}">
                <a16:creationId xmlns:a16="http://schemas.microsoft.com/office/drawing/2014/main" id="{443AB04A-51A0-CBF2-A866-E0063C8DF2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210D4A3-EC4A-4165-937B-4FB67CA59C36}" type="slidenum">
              <a:rPr lang="en-US" altLang="en-US"/>
              <a:pPr/>
              <a:t>22</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4818CDA2-363D-8A95-0B50-80519B03884E}"/>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id="{5DE37A37-21FF-C4FF-E7C7-93461A61FD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2228" name="Slide Number Placeholder 3">
            <a:extLst>
              <a:ext uri="{FF2B5EF4-FFF2-40B4-BE49-F238E27FC236}">
                <a16:creationId xmlns:a16="http://schemas.microsoft.com/office/drawing/2014/main" id="{55D9C7C8-E698-F31C-8AA5-1C1458A9B3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E4FF47C-C23C-462E-96A2-0C41FF1C30F2}" type="slidenum">
              <a:rPr lang="en-US" altLang="en-US"/>
              <a:pPr/>
              <a:t>23</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B92C7CD1-8F11-C874-E244-71CBB6C31B06}"/>
              </a:ext>
            </a:extLst>
          </p:cNvPr>
          <p:cNvSpPr>
            <a:spLocks noGrp="1" noRot="1" noChangeAspect="1" noChangeArrowheads="1" noTextEdit="1"/>
          </p:cNvSpPr>
          <p:nvPr>
            <p:ph type="sldImg"/>
          </p:nvPr>
        </p:nvSpPr>
        <p:spPr>
          <a:ln/>
        </p:spPr>
      </p:sp>
      <p:sp>
        <p:nvSpPr>
          <p:cNvPr id="55299" name="Notes Placeholder 2">
            <a:extLst>
              <a:ext uri="{FF2B5EF4-FFF2-40B4-BE49-F238E27FC236}">
                <a16:creationId xmlns:a16="http://schemas.microsoft.com/office/drawing/2014/main" id="{DEF87E0B-E7C2-CBC9-B65B-D6CEEE9FB2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5300" name="Slide Number Placeholder 3">
            <a:extLst>
              <a:ext uri="{FF2B5EF4-FFF2-40B4-BE49-F238E27FC236}">
                <a16:creationId xmlns:a16="http://schemas.microsoft.com/office/drawing/2014/main" id="{4C7E27A3-F72A-B040-211F-15AF02D62B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5CE4109-72C1-41A0-BEB6-357D7604BD27}" type="slidenum">
              <a:rPr lang="en-US" altLang="en-US"/>
              <a:pPr/>
              <a:t>25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C7CFD42A-6021-8F6F-A9B9-B27CE468CE6A}"/>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62DE8C25-602F-6A03-A037-6251B79535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There are also statistical techniques that allow you to deal with these….</a:t>
            </a:r>
          </a:p>
        </p:txBody>
      </p:sp>
      <p:sp>
        <p:nvSpPr>
          <p:cNvPr id="57348" name="Slide Number Placeholder 3">
            <a:extLst>
              <a:ext uri="{FF2B5EF4-FFF2-40B4-BE49-F238E27FC236}">
                <a16:creationId xmlns:a16="http://schemas.microsoft.com/office/drawing/2014/main" id="{982A2C73-8B3D-39E5-BC78-EDEA1866D9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4A725A3-FFCA-472F-ABDA-26499DF27883}" type="slidenum">
              <a:rPr lang="en-US" altLang="en-US"/>
              <a:pPr/>
              <a:t>26</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11973B8B-8DBC-F3B0-8282-8880DC22D2D1}"/>
              </a:ext>
            </a:extLst>
          </p:cNvPr>
          <p:cNvSpPr>
            <a:spLocks noGrp="1" noRot="1" noChangeAspect="1" noChangeArrowheads="1" noTextEdit="1"/>
          </p:cNvSpPr>
          <p:nvPr>
            <p:ph type="sldImg"/>
          </p:nvPr>
        </p:nvSpPr>
        <p:spPr>
          <a:ln/>
        </p:spPr>
      </p:sp>
      <p:sp>
        <p:nvSpPr>
          <p:cNvPr id="62467" name="Notes Placeholder 2">
            <a:extLst>
              <a:ext uri="{FF2B5EF4-FFF2-40B4-BE49-F238E27FC236}">
                <a16:creationId xmlns:a16="http://schemas.microsoft.com/office/drawing/2014/main" id="{69B923D5-ADE9-7C91-67A1-E6CE32CBB4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Drew Conway’s definition</a:t>
            </a:r>
          </a:p>
        </p:txBody>
      </p:sp>
      <p:sp>
        <p:nvSpPr>
          <p:cNvPr id="62468" name="Slide Number Placeholder 3">
            <a:extLst>
              <a:ext uri="{FF2B5EF4-FFF2-40B4-BE49-F238E27FC236}">
                <a16:creationId xmlns:a16="http://schemas.microsoft.com/office/drawing/2014/main" id="{2DED4EDF-C8F9-CBAF-6250-BE5BEAFE5D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FCFEC93-D701-411F-8769-E123B6D28F57}" type="slidenum">
              <a:rPr lang="en-US" altLang="en-US"/>
              <a:pPr/>
              <a:t>30</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3094DFF5-4636-A75D-1353-8B2481479F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EB02A32-73A6-4A80-B38F-6AFF2B6F95FC}" type="slidenum">
              <a:rPr lang="en-US" altLang="en-US">
                <a:latin typeface="Times" panose="02020603050405020304" pitchFamily="18" charset="0"/>
              </a:rPr>
              <a:pPr/>
              <a:t>33</a:t>
            </a:fld>
            <a:endParaRPr lang="en-US" altLang="en-US">
              <a:latin typeface="Times" panose="02020603050405020304" pitchFamily="18" charset="0"/>
            </a:endParaRPr>
          </a:p>
        </p:txBody>
      </p:sp>
      <p:sp>
        <p:nvSpPr>
          <p:cNvPr id="66563" name="Rectangle 2">
            <a:extLst>
              <a:ext uri="{FF2B5EF4-FFF2-40B4-BE49-F238E27FC236}">
                <a16:creationId xmlns:a16="http://schemas.microsoft.com/office/drawing/2014/main" id="{AE3F3EAB-63F4-0845-F193-4A2E4CC53835}"/>
              </a:ext>
            </a:extLst>
          </p:cNvPr>
          <p:cNvSpPr>
            <a:spLocks noGrp="1" noRot="1" noChangeAspect="1" noChangeArrowheads="1" noTextEdit="1"/>
          </p:cNvSpPr>
          <p:nvPr>
            <p:ph type="sldImg"/>
          </p:nvPr>
        </p:nvSpPr>
        <p:spPr>
          <a:solidFill>
            <a:srgbClr val="FFFFFF"/>
          </a:solidFill>
          <a:ln/>
        </p:spPr>
      </p:sp>
      <p:sp>
        <p:nvSpPr>
          <p:cNvPr id="66564" name="Rectangle 3">
            <a:extLst>
              <a:ext uri="{FF2B5EF4-FFF2-40B4-BE49-F238E27FC236}">
                <a16:creationId xmlns:a16="http://schemas.microsoft.com/office/drawing/2014/main" id="{F0ECE7BE-106E-C479-DC66-465F3F8B8DB0}"/>
              </a:ext>
            </a:extLst>
          </p:cNvPr>
          <p:cNvSpPr>
            <a:spLocks noGrp="1" noChangeArrowheads="1"/>
          </p:cNvSpPr>
          <p:nvPr>
            <p:ph type="body" idx="1"/>
          </p:nvPr>
        </p:nvSpPr>
        <p:spPr>
          <a:solidFill>
            <a:srgbClr val="FFFFFF"/>
          </a:solidFill>
          <a:ln>
            <a:solidFill>
              <a:srgbClr val="000000"/>
            </a:solidFill>
          </a:ln>
        </p:spPr>
        <p:txBody>
          <a:bodyPr/>
          <a:lstStyle/>
          <a:p>
            <a:pPr>
              <a:spcBef>
                <a:spcPct val="0"/>
              </a:spcBef>
              <a:buFontTx/>
              <a:buChar char="•"/>
            </a:pPr>
            <a:r>
              <a:rPr lang="en-US" altLang="en-US">
                <a:latin typeface="Times" panose="02020603050405020304" pitchFamily="18" charset="0"/>
              </a:rPr>
              <a:t> Useful skill</a:t>
            </a:r>
          </a:p>
          <a:p>
            <a:pPr>
              <a:spcBef>
                <a:spcPct val="0"/>
              </a:spcBef>
              <a:buFontTx/>
              <a:buChar char="•"/>
            </a:pPr>
            <a:r>
              <a:rPr lang="en-US" altLang="en-US">
                <a:latin typeface="Times" panose="02020603050405020304" pitchFamily="18" charset="0"/>
              </a:rPr>
              <a:t> Important tool</a:t>
            </a:r>
          </a:p>
          <a:p>
            <a:pPr>
              <a:spcBef>
                <a:spcPct val="0"/>
              </a:spcBef>
              <a:buFontTx/>
              <a:buChar char="•"/>
            </a:pPr>
            <a:r>
              <a:rPr lang="en-US" altLang="en-US">
                <a:latin typeface="Times" panose="02020603050405020304" pitchFamily="18" charset="0"/>
              </a:rPr>
              <a:t> Window into corners of everyday life</a:t>
            </a:r>
          </a:p>
          <a:p>
            <a:endParaRPr lang="en-US" altLang="en-US">
              <a:latin typeface="Times"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35</a:t>
            </a:fld>
            <a:endParaRPr lang="en-US" altLang="en-US"/>
          </a:p>
        </p:txBody>
      </p:sp>
    </p:spTree>
    <p:extLst>
      <p:ext uri="{BB962C8B-B14F-4D97-AF65-F5344CB8AC3E}">
        <p14:creationId xmlns:p14="http://schemas.microsoft.com/office/powerpoint/2010/main" val="1641441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0C7F51D-AFCD-ECC4-9655-ACEB952CDA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F451CFB-5304-4C61-B285-50F7188E6154}" type="slidenum">
              <a:rPr lang="en-US" altLang="en-US">
                <a:latin typeface="Tahoma" panose="020B0604030504040204" pitchFamily="34" charset="0"/>
              </a:rPr>
              <a:pPr eaLnBrk="1" hangingPunct="1"/>
              <a:t>2</a:t>
            </a:fld>
            <a:endParaRPr lang="en-US" altLang="en-US">
              <a:latin typeface="Tahoma" panose="020B0604030504040204" pitchFamily="34" charset="0"/>
            </a:endParaRPr>
          </a:p>
        </p:txBody>
      </p:sp>
      <p:sp>
        <p:nvSpPr>
          <p:cNvPr id="16387" name="Rectangle 7">
            <a:extLst>
              <a:ext uri="{FF2B5EF4-FFF2-40B4-BE49-F238E27FC236}">
                <a16:creationId xmlns:a16="http://schemas.microsoft.com/office/drawing/2014/main" id="{6628AD97-5038-C5CF-1D24-4700E479403C}"/>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a:fld id="{7A720775-1006-4BBF-A908-C5DEDB171EA9}" type="slidenum">
              <a:rPr lang="zh-CN" altLang="en-US" sz="1200">
                <a:latin typeface="Times New Roman" panose="02020603050405020304" pitchFamily="18" charset="0"/>
              </a:rPr>
              <a:pPr algn="r"/>
              <a:t>2</a:t>
            </a:fld>
            <a:endParaRPr lang="en-US" altLang="zh-CN" sz="1200">
              <a:latin typeface="Times New Roman" panose="02020603050405020304" pitchFamily="18" charset="0"/>
            </a:endParaRPr>
          </a:p>
        </p:txBody>
      </p:sp>
      <p:sp>
        <p:nvSpPr>
          <p:cNvPr id="16388" name="Rectangle 2">
            <a:extLst>
              <a:ext uri="{FF2B5EF4-FFF2-40B4-BE49-F238E27FC236}">
                <a16:creationId xmlns:a16="http://schemas.microsoft.com/office/drawing/2014/main" id="{34E55C87-FE76-53D3-06CA-CAF26ADA3750}"/>
              </a:ext>
            </a:extLst>
          </p:cNvPr>
          <p:cNvSpPr>
            <a:spLocks noGrp="1" noRot="1" noChangeAspect="1" noChangeArrowheads="1" noTextEdit="1"/>
          </p:cNvSpPr>
          <p:nvPr>
            <p:ph type="sldImg"/>
          </p:nvPr>
        </p:nvSpPr>
        <p:spPr>
          <a:ln/>
        </p:spPr>
      </p:sp>
      <p:sp>
        <p:nvSpPr>
          <p:cNvPr id="16389" name="Rectangle 3">
            <a:extLst>
              <a:ext uri="{FF2B5EF4-FFF2-40B4-BE49-F238E27FC236}">
                <a16:creationId xmlns:a16="http://schemas.microsoft.com/office/drawing/2014/main" id="{2D0BE574-BEAE-C71A-2CAD-94CD443FAC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np.dot </a:t>
            </a:r>
            <a:r>
              <a:rPr lang="en-US" dirty="0" err="1"/>
              <a:t>là</a:t>
            </a:r>
            <a:r>
              <a:rPr lang="en-US" dirty="0"/>
              <a:t> </a:t>
            </a:r>
            <a:r>
              <a:rPr lang="en-US" dirty="0" err="1"/>
              <a:t>phép</a:t>
            </a:r>
            <a:r>
              <a:rPr lang="en-US" dirty="0"/>
              <a:t> </a:t>
            </a:r>
            <a:r>
              <a:rPr lang="en-US" dirty="0" err="1"/>
              <a:t>nhân</a:t>
            </a:r>
            <a:r>
              <a:rPr lang="en-US" dirty="0"/>
              <a:t> </a:t>
            </a:r>
            <a:r>
              <a:rPr lang="en-US" dirty="0" err="1"/>
              <a:t>có</a:t>
            </a:r>
            <a:r>
              <a:rPr lang="en-US" dirty="0"/>
              <a:t> </a:t>
            </a:r>
            <a:r>
              <a:rPr lang="en-US" dirty="0" err="1"/>
              <a:t>hướng</a:t>
            </a:r>
            <a:r>
              <a:rPr lang="en-US" dirty="0"/>
              <a:t> 2 vector</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37</a:t>
            </a:fld>
            <a:endParaRPr lang="en-US" altLang="en-US"/>
          </a:p>
        </p:txBody>
      </p:sp>
    </p:spTree>
    <p:extLst>
      <p:ext uri="{BB962C8B-B14F-4D97-AF65-F5344CB8AC3E}">
        <p14:creationId xmlns:p14="http://schemas.microsoft.com/office/powerpoint/2010/main" val="2430060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Np.square</a:t>
            </a:r>
            <a:r>
              <a:rPr lang="en-US" dirty="0"/>
              <a:t> </a:t>
            </a:r>
            <a:r>
              <a:rPr lang="en-US" dirty="0" err="1"/>
              <a:t>là</a:t>
            </a:r>
            <a:r>
              <a:rPr lang="en-US" dirty="0"/>
              <a:t> </a:t>
            </a:r>
            <a:r>
              <a:rPr lang="en-US" dirty="0" err="1"/>
              <a:t>hàm</a:t>
            </a:r>
            <a:r>
              <a:rPr lang="en-US" dirty="0"/>
              <a:t> </a:t>
            </a:r>
            <a:r>
              <a:rPr lang="en-US" dirty="0" err="1"/>
              <a:t>bình</a:t>
            </a:r>
            <a:r>
              <a:rPr lang="en-US" dirty="0"/>
              <a:t> </a:t>
            </a:r>
            <a:r>
              <a:rPr lang="en-US" dirty="0" err="1"/>
              <a:t>phương</a:t>
            </a:r>
            <a:endParaRPr lang="en-US" dirty="0"/>
          </a:p>
          <a:p>
            <a:r>
              <a:rPr lang="en-US" dirty="0"/>
              <a:t>no</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38</a:t>
            </a:fld>
            <a:endParaRPr lang="en-US" altLang="en-US"/>
          </a:p>
        </p:txBody>
      </p:sp>
    </p:spTree>
    <p:extLst>
      <p:ext uri="{BB962C8B-B14F-4D97-AF65-F5344CB8AC3E}">
        <p14:creationId xmlns:p14="http://schemas.microsoft.com/office/powerpoint/2010/main" val="1225063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phép</a:t>
            </a:r>
            <a:r>
              <a:rPr lang="en-US" dirty="0"/>
              <a:t> </a:t>
            </a:r>
            <a:r>
              <a:rPr lang="en-US" dirty="0" err="1"/>
              <a:t>nhân</a:t>
            </a:r>
            <a:r>
              <a:rPr lang="en-US" dirty="0"/>
              <a:t> ma </a:t>
            </a:r>
            <a:r>
              <a:rPr lang="en-US" dirty="0" err="1"/>
              <a:t>trân</a:t>
            </a:r>
            <a:r>
              <a:rPr lang="en-US" dirty="0"/>
              <a:t> </a:t>
            </a:r>
            <a:r>
              <a:rPr lang="en-US" dirty="0" err="1"/>
              <a:t>chú</a:t>
            </a:r>
            <a:r>
              <a:rPr lang="en-US" dirty="0"/>
              <a:t> ý </a:t>
            </a:r>
            <a:r>
              <a:rPr lang="en-US" dirty="0" err="1"/>
              <a:t>kích</a:t>
            </a:r>
            <a:r>
              <a:rPr lang="en-US" dirty="0"/>
              <a:t> </a:t>
            </a:r>
            <a:r>
              <a:rPr lang="en-US" dirty="0" err="1"/>
              <a:t>thước</a:t>
            </a:r>
            <a:r>
              <a:rPr lang="en-US" dirty="0"/>
              <a:t> </a:t>
            </a:r>
            <a:r>
              <a:rPr lang="en-US" dirty="0" err="1"/>
              <a:t>của</a:t>
            </a:r>
            <a:r>
              <a:rPr lang="en-US" dirty="0"/>
              <a:t> 2 ma </a:t>
            </a:r>
            <a:r>
              <a:rPr lang="en-US" dirty="0" err="1"/>
              <a:t>trận</a:t>
            </a:r>
            <a:r>
              <a:rPr lang="en-US" dirty="0"/>
              <a:t> </a:t>
            </a:r>
            <a:r>
              <a:rPr lang="en-US" dirty="0" err="1"/>
              <a:t>nhân</a:t>
            </a:r>
            <a:r>
              <a:rPr lang="en-US" dirty="0"/>
              <a:t> </a:t>
            </a:r>
            <a:r>
              <a:rPr lang="en-US" dirty="0" err="1"/>
              <a:t>với</a:t>
            </a:r>
            <a:r>
              <a:rPr lang="en-US" dirty="0"/>
              <a:t> </a:t>
            </a:r>
            <a:r>
              <a:rPr lang="en-US" dirty="0" err="1"/>
              <a:t>nhau</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40</a:t>
            </a:fld>
            <a:endParaRPr lang="en-US" altLang="en-US"/>
          </a:p>
        </p:txBody>
      </p:sp>
    </p:spTree>
    <p:extLst>
      <p:ext uri="{BB962C8B-B14F-4D97-AF65-F5344CB8AC3E}">
        <p14:creationId xmlns:p14="http://schemas.microsoft.com/office/powerpoint/2010/main" val="403283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Phép</a:t>
            </a:r>
            <a:r>
              <a:rPr lang="en-US" dirty="0"/>
              <a:t> </a:t>
            </a:r>
            <a:r>
              <a:rPr lang="en-US" dirty="0" err="1"/>
              <a:t>nhân</a:t>
            </a:r>
            <a:r>
              <a:rPr lang="en-US" dirty="0"/>
              <a:t> </a:t>
            </a:r>
            <a:r>
              <a:rPr lang="en-US" dirty="0" err="1"/>
              <a:t>hai</a:t>
            </a:r>
            <a:r>
              <a:rPr lang="en-US" dirty="0"/>
              <a:t> ma </a:t>
            </a:r>
            <a:r>
              <a:rPr lang="en-US" dirty="0" err="1"/>
              <a:t>trận</a:t>
            </a:r>
            <a:r>
              <a:rPr lang="en-US" dirty="0"/>
              <a:t> </a:t>
            </a:r>
            <a:r>
              <a:rPr lang="en-US" dirty="0" err="1"/>
              <a:t>sử</a:t>
            </a:r>
            <a:r>
              <a:rPr lang="en-US" dirty="0"/>
              <a:t> </a:t>
            </a:r>
            <a:r>
              <a:rPr lang="en-US" dirty="0" err="1"/>
              <a:t>dụng</a:t>
            </a:r>
            <a:r>
              <a:rPr lang="en-US" dirty="0"/>
              <a:t> </a:t>
            </a:r>
            <a:r>
              <a:rPr lang="en-US" dirty="0" err="1"/>
              <a:t>hàm</a:t>
            </a:r>
            <a:r>
              <a:rPr lang="en-US" dirty="0"/>
              <a:t> np.dot và </a:t>
            </a:r>
            <a:r>
              <a:rPr lang="en-US" dirty="0" err="1"/>
              <a:t>truyền</a:t>
            </a:r>
            <a:r>
              <a:rPr lang="en-US" dirty="0"/>
              <a:t> </a:t>
            </a:r>
            <a:r>
              <a:rPr lang="en-US" dirty="0" err="1"/>
              <a:t>vào</a:t>
            </a:r>
            <a:r>
              <a:rPr lang="en-US" dirty="0"/>
              <a:t> </a:t>
            </a:r>
            <a:r>
              <a:rPr lang="en-US" dirty="0" err="1"/>
              <a:t>đó</a:t>
            </a:r>
            <a:r>
              <a:rPr lang="en-US" dirty="0"/>
              <a:t> 2 ma </a:t>
            </a:r>
            <a:r>
              <a:rPr lang="en-US" dirty="0" err="1"/>
              <a:t>trận</a:t>
            </a:r>
            <a:r>
              <a:rPr lang="en-US" dirty="0"/>
              <a:t> </a:t>
            </a:r>
            <a:r>
              <a:rPr lang="en-US" dirty="0" err="1"/>
              <a:t>mà</a:t>
            </a:r>
            <a:r>
              <a:rPr lang="en-US" dirty="0"/>
              <a:t> ta </a:t>
            </a:r>
            <a:r>
              <a:rPr lang="en-US" dirty="0" err="1"/>
              <a:t>mong</a:t>
            </a:r>
            <a:r>
              <a:rPr lang="en-US" dirty="0"/>
              <a:t> </a:t>
            </a:r>
            <a:r>
              <a:rPr lang="en-US" dirty="0" err="1"/>
              <a:t>muốn</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43</a:t>
            </a:fld>
            <a:endParaRPr lang="en-US" altLang="en-US"/>
          </a:p>
        </p:txBody>
      </p:sp>
    </p:spTree>
    <p:extLst>
      <p:ext uri="{BB962C8B-B14F-4D97-AF65-F5344CB8AC3E}">
        <p14:creationId xmlns:p14="http://schemas.microsoft.com/office/powerpoint/2010/main" val="1238805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Giả</a:t>
            </a:r>
            <a:r>
              <a:rPr lang="en-US" dirty="0"/>
              <a:t> </a:t>
            </a:r>
            <a:r>
              <a:rPr lang="en-US" dirty="0" err="1"/>
              <a:t>sử</a:t>
            </a:r>
            <a:r>
              <a:rPr lang="en-US" dirty="0"/>
              <a:t> </a:t>
            </a:r>
            <a:r>
              <a:rPr lang="en-US" dirty="0" err="1"/>
              <a:t>trong</a:t>
            </a:r>
            <a:r>
              <a:rPr lang="en-US" dirty="0"/>
              <a:t> ta </a:t>
            </a:r>
            <a:r>
              <a:rPr lang="en-US" dirty="0" err="1"/>
              <a:t>có</a:t>
            </a:r>
            <a:r>
              <a:rPr lang="en-US" dirty="0"/>
              <a:t> </a:t>
            </a:r>
            <a:r>
              <a:rPr lang="en-US" dirty="0" err="1"/>
              <a:t>sự</a:t>
            </a:r>
            <a:r>
              <a:rPr lang="en-US" dirty="0"/>
              <a:t> </a:t>
            </a:r>
            <a:r>
              <a:rPr lang="en-US" dirty="0" err="1"/>
              <a:t>kiện</a:t>
            </a:r>
            <a:r>
              <a:rPr lang="en-US" dirty="0"/>
              <a:t> A và B.</a:t>
            </a:r>
          </a:p>
          <a:p>
            <a:r>
              <a:rPr lang="en-US" dirty="0"/>
              <a:t> Khi A </a:t>
            </a:r>
            <a:r>
              <a:rPr lang="en-US" dirty="0" err="1"/>
              <a:t>sảy</a:t>
            </a:r>
            <a:r>
              <a:rPr lang="en-US" dirty="0"/>
              <a:t> </a:t>
            </a:r>
            <a:r>
              <a:rPr lang="en-US" dirty="0" err="1"/>
              <a:t>ra</a:t>
            </a:r>
            <a:r>
              <a:rPr lang="en-US" dirty="0"/>
              <a:t> </a:t>
            </a:r>
            <a:r>
              <a:rPr lang="en-US" dirty="0" err="1"/>
              <a:t>có</a:t>
            </a:r>
            <a:r>
              <a:rPr lang="en-US" dirty="0"/>
              <a:t> </a:t>
            </a:r>
            <a:r>
              <a:rPr lang="en-US" dirty="0" err="1"/>
              <a:t>tác</a:t>
            </a:r>
            <a:r>
              <a:rPr lang="en-US" dirty="0"/>
              <a:t> </a:t>
            </a:r>
            <a:r>
              <a:rPr lang="en-US" dirty="0" err="1"/>
              <a:t>động</a:t>
            </a:r>
            <a:r>
              <a:rPr lang="en-US" dirty="0"/>
              <a:t> </a:t>
            </a:r>
            <a:r>
              <a:rPr lang="en-US" dirty="0" err="1"/>
              <a:t>vào</a:t>
            </a:r>
            <a:r>
              <a:rPr lang="en-US" dirty="0"/>
              <a:t> </a:t>
            </a:r>
            <a:r>
              <a:rPr lang="en-US" dirty="0" err="1"/>
              <a:t>sự</a:t>
            </a:r>
            <a:r>
              <a:rPr lang="en-US" dirty="0"/>
              <a:t> </a:t>
            </a:r>
            <a:r>
              <a:rPr lang="en-US" dirty="0" err="1"/>
              <a:t>xuất</a:t>
            </a:r>
            <a:r>
              <a:rPr lang="en-US" dirty="0"/>
              <a:t> hiện B =&gt; ta </a:t>
            </a:r>
            <a:r>
              <a:rPr lang="en-US" dirty="0" err="1"/>
              <a:t>có</a:t>
            </a:r>
            <a:r>
              <a:rPr lang="en-US" dirty="0"/>
              <a:t> </a:t>
            </a:r>
            <a:r>
              <a:rPr lang="en-US" dirty="0" err="1"/>
              <a:t>thể</a:t>
            </a:r>
            <a:r>
              <a:rPr lang="en-US" dirty="0"/>
              <a:t> </a:t>
            </a:r>
            <a:r>
              <a:rPr lang="en-US" dirty="0" err="1"/>
              <a:t>nói</a:t>
            </a:r>
            <a:r>
              <a:rPr lang="en-US" dirty="0"/>
              <a:t> A và B </a:t>
            </a:r>
            <a:r>
              <a:rPr lang="en-US" dirty="0" err="1"/>
              <a:t>phụ</a:t>
            </a:r>
            <a:r>
              <a:rPr lang="en-US" dirty="0"/>
              <a:t> </a:t>
            </a:r>
            <a:r>
              <a:rPr lang="en-US" dirty="0" err="1"/>
              <a:t>thuộc</a:t>
            </a:r>
            <a:r>
              <a:rPr lang="en-US" dirty="0"/>
              <a:t> </a:t>
            </a:r>
            <a:r>
              <a:rPr lang="en-US" dirty="0" err="1"/>
              <a:t>xác</a:t>
            </a:r>
            <a:r>
              <a:rPr lang="en-US" dirty="0"/>
              <a:t> </a:t>
            </a:r>
            <a:r>
              <a:rPr lang="en-US" dirty="0" err="1"/>
              <a:t>suất</a:t>
            </a:r>
            <a:r>
              <a:rPr lang="en-US" dirty="0"/>
              <a:t> </a:t>
            </a:r>
            <a:r>
              <a:rPr lang="en-US" dirty="0" err="1"/>
              <a:t>vào</a:t>
            </a:r>
            <a:r>
              <a:rPr lang="en-US" dirty="0"/>
              <a:t> </a:t>
            </a:r>
            <a:r>
              <a:rPr lang="en-US" dirty="0" err="1"/>
              <a:t>nhau</a:t>
            </a:r>
            <a:r>
              <a:rPr lang="en-US" dirty="0"/>
              <a:t> hay </a:t>
            </a:r>
            <a:r>
              <a:rPr lang="en-US" dirty="0" err="1"/>
              <a:t>nói</a:t>
            </a:r>
            <a:r>
              <a:rPr lang="en-US" dirty="0"/>
              <a:t> </a:t>
            </a:r>
            <a:r>
              <a:rPr lang="en-US" dirty="0" err="1"/>
              <a:t>cách</a:t>
            </a:r>
            <a:r>
              <a:rPr lang="en-US" dirty="0"/>
              <a:t> </a:t>
            </a:r>
            <a:r>
              <a:rPr lang="en-US" dirty="0" err="1"/>
              <a:t>khác</a:t>
            </a:r>
            <a:r>
              <a:rPr lang="en-US" dirty="0"/>
              <a:t> B </a:t>
            </a:r>
            <a:r>
              <a:rPr lang="en-US" dirty="0" err="1"/>
              <a:t>phụ</a:t>
            </a:r>
            <a:r>
              <a:rPr lang="en-US" dirty="0"/>
              <a:t> </a:t>
            </a:r>
            <a:r>
              <a:rPr lang="en-US" dirty="0" err="1"/>
              <a:t>thuộc</a:t>
            </a:r>
            <a:r>
              <a:rPr lang="en-US" dirty="0"/>
              <a:t> </a:t>
            </a:r>
            <a:r>
              <a:rPr lang="en-US" dirty="0" err="1"/>
              <a:t>xác</a:t>
            </a:r>
            <a:r>
              <a:rPr lang="en-US" dirty="0"/>
              <a:t> </a:t>
            </a:r>
            <a:r>
              <a:rPr lang="en-US" dirty="0" err="1"/>
              <a:t>suất</a:t>
            </a:r>
            <a:r>
              <a:rPr lang="en-US" dirty="0"/>
              <a:t> A</a:t>
            </a:r>
          </a:p>
          <a:p>
            <a:r>
              <a:rPr lang="en-US" dirty="0" err="1"/>
              <a:t>Ngược</a:t>
            </a:r>
            <a:r>
              <a:rPr lang="en-US" dirty="0"/>
              <a:t> </a:t>
            </a:r>
            <a:r>
              <a:rPr lang="en-US" dirty="0" err="1"/>
              <a:t>lại</a:t>
            </a:r>
            <a:r>
              <a:rPr lang="en-US" dirty="0"/>
              <a:t> </a:t>
            </a:r>
            <a:r>
              <a:rPr lang="en-US" dirty="0" err="1"/>
              <a:t>thì</a:t>
            </a:r>
            <a:r>
              <a:rPr lang="en-US" dirty="0"/>
              <a:t> ta </a:t>
            </a:r>
            <a:r>
              <a:rPr lang="en-US" dirty="0" err="1"/>
              <a:t>thì</a:t>
            </a:r>
            <a:r>
              <a:rPr lang="en-US" dirty="0"/>
              <a:t> A và B </a:t>
            </a:r>
            <a:r>
              <a:rPr lang="en-US" dirty="0" err="1"/>
              <a:t>độc</a:t>
            </a:r>
            <a:r>
              <a:rPr lang="en-US" dirty="0"/>
              <a:t> </a:t>
            </a:r>
            <a:r>
              <a:rPr lang="en-US" dirty="0" err="1"/>
              <a:t>lập</a:t>
            </a:r>
            <a:r>
              <a:rPr lang="en-US" dirty="0"/>
              <a:t> </a:t>
            </a:r>
            <a:r>
              <a:rPr lang="en-US" dirty="0" err="1"/>
              <a:t>xác</a:t>
            </a:r>
            <a:r>
              <a:rPr lang="en-US" dirty="0"/>
              <a:t> </a:t>
            </a:r>
            <a:r>
              <a:rPr lang="en-US" dirty="0" err="1"/>
              <a:t>suất</a:t>
            </a:r>
            <a:r>
              <a:rPr lang="en-US" dirty="0"/>
              <a:t> </a:t>
            </a:r>
            <a:r>
              <a:rPr lang="en-US" dirty="0" err="1"/>
              <a:t>với</a:t>
            </a:r>
            <a:r>
              <a:rPr lang="en-US" dirty="0"/>
              <a:t> </a:t>
            </a:r>
            <a:r>
              <a:rPr lang="en-US" dirty="0" err="1"/>
              <a:t>nhau</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45</a:t>
            </a:fld>
            <a:endParaRPr lang="en-US" altLang="en-US"/>
          </a:p>
        </p:txBody>
      </p:sp>
    </p:spTree>
    <p:extLst>
      <p:ext uri="{BB962C8B-B14F-4D97-AF65-F5344CB8AC3E}">
        <p14:creationId xmlns:p14="http://schemas.microsoft.com/office/powerpoint/2010/main" val="240134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47</a:t>
            </a:fld>
            <a:endParaRPr lang="en-US" altLang="en-US"/>
          </a:p>
        </p:txBody>
      </p:sp>
    </p:spTree>
    <p:extLst>
      <p:ext uri="{BB962C8B-B14F-4D97-AF65-F5344CB8AC3E}">
        <p14:creationId xmlns:p14="http://schemas.microsoft.com/office/powerpoint/2010/main" val="297978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48</a:t>
            </a:fld>
            <a:endParaRPr lang="en-US" altLang="en-US"/>
          </a:p>
        </p:txBody>
      </p:sp>
    </p:spTree>
    <p:extLst>
      <p:ext uri="{BB962C8B-B14F-4D97-AF65-F5344CB8AC3E}">
        <p14:creationId xmlns:p14="http://schemas.microsoft.com/office/powerpoint/2010/main" val="186969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a:t>
            </a:r>
            <a:r>
              <a:rPr lang="en-US" dirty="0" err="1"/>
              <a:t>tìm</a:t>
            </a:r>
            <a:r>
              <a:rPr lang="en-US" dirty="0"/>
              <a:t> </a:t>
            </a:r>
            <a:r>
              <a:rPr lang="en-US" dirty="0" err="1"/>
              <a:t>ngược</a:t>
            </a:r>
            <a:r>
              <a:rPr lang="en-US" dirty="0"/>
              <a:t> </a:t>
            </a:r>
            <a:r>
              <a:rPr lang="en-US" dirty="0" err="1"/>
              <a:t>lại</a:t>
            </a:r>
            <a:r>
              <a:rPr lang="en-US" dirty="0"/>
              <a:t> </a:t>
            </a:r>
            <a:r>
              <a:rPr lang="en-US" dirty="0" err="1"/>
              <a:t>xác</a:t>
            </a:r>
            <a:r>
              <a:rPr lang="en-US" dirty="0"/>
              <a:t> </a:t>
            </a:r>
            <a:r>
              <a:rPr lang="en-US" dirty="0" err="1"/>
              <a:t>suất</a:t>
            </a:r>
            <a:r>
              <a:rPr lang="en-US" dirty="0"/>
              <a:t> </a:t>
            </a:r>
            <a:r>
              <a:rPr lang="en-US" dirty="0" err="1"/>
              <a:t>tương</a:t>
            </a:r>
            <a:r>
              <a:rPr lang="en-US" dirty="0"/>
              <a:t> </a:t>
            </a:r>
            <a:r>
              <a:rPr lang="en-US" dirty="0" err="1"/>
              <a:t>ứng</a:t>
            </a:r>
            <a:r>
              <a:rPr lang="en-US" dirty="0"/>
              <a:t> </a:t>
            </a:r>
            <a:r>
              <a:rPr lang="en-US" dirty="0" err="1"/>
              <a:t>trong</a:t>
            </a:r>
            <a:r>
              <a:rPr lang="en-US" dirty="0"/>
              <a:t> </a:t>
            </a:r>
            <a:r>
              <a:rPr lang="en-US" dirty="0" err="1"/>
              <a:t>hàm</a:t>
            </a:r>
            <a:r>
              <a:rPr lang="en-US" dirty="0"/>
              <a:t> </a:t>
            </a:r>
            <a:r>
              <a:rPr lang="en-US" dirty="0" err="1"/>
              <a:t>phân</a:t>
            </a:r>
            <a:r>
              <a:rPr lang="en-US" dirty="0"/>
              <a:t> </a:t>
            </a:r>
            <a:r>
              <a:rPr lang="en-US" dirty="0" err="1"/>
              <a:t>phối</a:t>
            </a:r>
            <a:r>
              <a:rPr lang="en-US" dirty="0"/>
              <a:t> </a:t>
            </a:r>
            <a:r>
              <a:rPr lang="en-US" dirty="0" err="1"/>
              <a:t>tích</a:t>
            </a:r>
            <a:r>
              <a:rPr lang="en-US" dirty="0"/>
              <a:t> </a:t>
            </a:r>
            <a:r>
              <a:rPr lang="en-US" dirty="0" err="1"/>
              <a:t>lũy</a:t>
            </a:r>
            <a:r>
              <a:rPr lang="en-US" dirty="0"/>
              <a:t> </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53</a:t>
            </a:fld>
            <a:endParaRPr lang="en-US" altLang="en-US"/>
          </a:p>
        </p:txBody>
      </p:sp>
    </p:spTree>
    <p:extLst>
      <p:ext uri="{BB962C8B-B14F-4D97-AF65-F5344CB8AC3E}">
        <p14:creationId xmlns:p14="http://schemas.microsoft.com/office/powerpoint/2010/main" val="1190220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cs typeface="Arial" panose="020B0604020202020204" pitchFamily="34" charset="0"/>
              </a:rPr>
              <a:t>M</a:t>
            </a:r>
            <a:r>
              <a:rPr lang="vi-VN" i="0" dirty="0">
                <a:solidFill>
                  <a:srgbClr val="000000"/>
                </a:solidFill>
                <a:effectLst/>
                <a:cs typeface="Arial" panose="020B0604020202020204" pitchFamily="34" charset="0"/>
              </a:rPr>
              <a:t>ột biến ngẫu nhiên được xác định là giá trị trung bình của một số lượng lớn các biến ngẫu nhiên độc lập và có phân phối giống nhau thì bản thân nó có phân phối gần đúng.</a:t>
            </a:r>
            <a:endParaRPr lang="en-ID" dirty="0">
              <a:cs typeface="Arial" panose="020B0604020202020204" pitchFamily="34" charset="0"/>
            </a:endParaRPr>
          </a:p>
          <a:p>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54</a:t>
            </a:fld>
            <a:endParaRPr lang="en-US" altLang="en-US"/>
          </a:p>
        </p:txBody>
      </p:sp>
    </p:spTree>
    <p:extLst>
      <p:ext uri="{BB962C8B-B14F-4D97-AF65-F5344CB8AC3E}">
        <p14:creationId xmlns:p14="http://schemas.microsoft.com/office/powerpoint/2010/main" val="2653804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Hãy</a:t>
            </a:r>
            <a:r>
              <a:rPr lang="en-US" dirty="0"/>
              <a:t> </a:t>
            </a:r>
            <a:r>
              <a:rPr lang="en-US" dirty="0" err="1"/>
              <a:t>nhìn</a:t>
            </a:r>
            <a:r>
              <a:rPr lang="en-US" dirty="0"/>
              <a:t> </a:t>
            </a:r>
            <a:r>
              <a:rPr lang="en-US" dirty="0" err="1"/>
              <a:t>lại</a:t>
            </a:r>
            <a:r>
              <a:rPr lang="en-US" dirty="0"/>
              <a:t> </a:t>
            </a:r>
            <a:r>
              <a:rPr lang="en-US" dirty="0" err="1"/>
              <a:t>những</a:t>
            </a:r>
            <a:r>
              <a:rPr lang="en-US" dirty="0"/>
              <a:t> lý </a:t>
            </a:r>
            <a:r>
              <a:rPr lang="en-US" dirty="0" err="1"/>
              <a:t>thuyết</a:t>
            </a:r>
            <a:r>
              <a:rPr lang="en-US" dirty="0"/>
              <a:t> </a:t>
            </a:r>
            <a:r>
              <a:rPr lang="en-US" dirty="0" err="1"/>
              <a:t>bên</a:t>
            </a:r>
            <a:r>
              <a:rPr lang="en-US" dirty="0"/>
              <a:t> </a:t>
            </a:r>
            <a:r>
              <a:rPr lang="en-US" dirty="0" err="1"/>
              <a:t>trên</a:t>
            </a:r>
            <a:r>
              <a:rPr lang="en-US" dirty="0"/>
              <a:t> và </a:t>
            </a:r>
            <a:r>
              <a:rPr lang="en-US" dirty="0" err="1"/>
              <a:t>chúng</a:t>
            </a:r>
            <a:r>
              <a:rPr lang="en-US" dirty="0"/>
              <a:t> ta </a:t>
            </a:r>
            <a:r>
              <a:rPr lang="en-US" dirty="0" err="1"/>
              <a:t>tự</a:t>
            </a:r>
            <a:r>
              <a:rPr lang="en-US" dirty="0"/>
              <a:t> </a:t>
            </a:r>
            <a:r>
              <a:rPr lang="en-US" dirty="0" err="1"/>
              <a:t>hỏi</a:t>
            </a:r>
            <a:r>
              <a:rPr lang="en-US" dirty="0"/>
              <a:t> </a:t>
            </a:r>
            <a:r>
              <a:rPr lang="en-US" dirty="0" err="1"/>
              <a:t>những</a:t>
            </a:r>
            <a:r>
              <a:rPr lang="en-US" dirty="0"/>
              <a:t> lý </a:t>
            </a:r>
            <a:r>
              <a:rPr lang="en-US" dirty="0" err="1"/>
              <a:t>thuyết</a:t>
            </a:r>
            <a:r>
              <a:rPr lang="en-US" dirty="0"/>
              <a:t> </a:t>
            </a:r>
            <a:r>
              <a:rPr lang="en-US" dirty="0" err="1"/>
              <a:t>về</a:t>
            </a:r>
            <a:r>
              <a:rPr lang="en-US" dirty="0"/>
              <a:t> </a:t>
            </a:r>
            <a:r>
              <a:rPr lang="en-US" dirty="0" err="1"/>
              <a:t>xác</a:t>
            </a:r>
            <a:r>
              <a:rPr lang="en-US" dirty="0"/>
              <a:t> </a:t>
            </a:r>
            <a:r>
              <a:rPr lang="en-US" dirty="0" err="1"/>
              <a:t>suất</a:t>
            </a:r>
            <a:r>
              <a:rPr lang="en-US" dirty="0"/>
              <a:t> </a:t>
            </a:r>
            <a:r>
              <a:rPr lang="en-US" dirty="0" err="1"/>
              <a:t>trên</a:t>
            </a:r>
            <a:r>
              <a:rPr lang="en-US" dirty="0"/>
              <a:t>, </a:t>
            </a:r>
            <a:r>
              <a:rPr lang="en-US" dirty="0" err="1"/>
              <a:t>chúng</a:t>
            </a:r>
            <a:r>
              <a:rPr lang="en-US" dirty="0"/>
              <a:t> ta </a:t>
            </a:r>
            <a:r>
              <a:rPr lang="en-US" dirty="0" err="1"/>
              <a:t>sẽ</a:t>
            </a:r>
            <a:r>
              <a:rPr lang="en-US" dirty="0"/>
              <a:t> </a:t>
            </a:r>
            <a:r>
              <a:rPr lang="en-US" dirty="0" err="1"/>
              <a:t>làm</a:t>
            </a:r>
            <a:r>
              <a:rPr lang="en-US" dirty="0"/>
              <a:t> </a:t>
            </a:r>
            <a:r>
              <a:rPr lang="en-US" dirty="0" err="1"/>
              <a:t>gì</a:t>
            </a:r>
            <a:r>
              <a:rPr lang="en-US" dirty="0"/>
              <a:t> </a:t>
            </a:r>
            <a:r>
              <a:rPr lang="en-US" dirty="0" err="1"/>
              <a:t>với</a:t>
            </a:r>
            <a:r>
              <a:rPr lang="en-US" dirty="0"/>
              <a:t> </a:t>
            </a:r>
            <a:r>
              <a:rPr lang="en-US" dirty="0" err="1"/>
              <a:t>nó</a:t>
            </a:r>
            <a:r>
              <a:rPr lang="en-US" dirty="0"/>
              <a:t>.</a:t>
            </a:r>
          </a:p>
          <a:p>
            <a:r>
              <a:rPr lang="vi-VN" b="0" i="0" dirty="0">
                <a:solidFill>
                  <a:srgbClr val="000000"/>
                </a:solidFill>
                <a:effectLst/>
                <a:latin typeface="system-ui"/>
              </a:rPr>
              <a:t>Phần khoa học của khoa học dữ liệu thường liên quan đến việc hình thành và thử nghiệm các giả thuyết về dữ liệu của chúng ta và các quy trình tạo ra dữ liệu đó.</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56</a:t>
            </a:fld>
            <a:endParaRPr lang="en-US" altLang="en-US"/>
          </a:p>
        </p:txBody>
      </p:sp>
    </p:spTree>
    <p:extLst>
      <p:ext uri="{BB962C8B-B14F-4D97-AF65-F5344CB8AC3E}">
        <p14:creationId xmlns:p14="http://schemas.microsoft.com/office/powerpoint/2010/main" val="4215617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50367555-FE73-0E2F-83E1-1314BDD7B1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A08F15D-3B4F-48C5-87BD-D4610F052C14}" type="slidenum">
              <a:rPr lang="en-US" altLang="en-US">
                <a:latin typeface="Tahoma" panose="020B0604030504040204" pitchFamily="34" charset="0"/>
              </a:rPr>
              <a:pPr eaLnBrk="1" hangingPunct="1"/>
              <a:t>3</a:t>
            </a:fld>
            <a:endParaRPr lang="en-US" altLang="en-US">
              <a:latin typeface="Tahoma" panose="020B0604030504040204" pitchFamily="34" charset="0"/>
            </a:endParaRPr>
          </a:p>
        </p:txBody>
      </p:sp>
      <p:sp>
        <p:nvSpPr>
          <p:cNvPr id="18435" name="Rectangle 7">
            <a:extLst>
              <a:ext uri="{FF2B5EF4-FFF2-40B4-BE49-F238E27FC236}">
                <a16:creationId xmlns:a16="http://schemas.microsoft.com/office/drawing/2014/main" id="{1B5D27A0-DCD6-ADDD-0CCF-134B11C83148}"/>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a:fld id="{ACE3D97F-14CC-4BC4-B8FF-E4F2F321DB94}" type="slidenum">
              <a:rPr lang="zh-CN" altLang="en-US" sz="1200">
                <a:latin typeface="Times New Roman" panose="02020603050405020304" pitchFamily="18" charset="0"/>
              </a:rPr>
              <a:pPr algn="r"/>
              <a:t>3</a:t>
            </a:fld>
            <a:endParaRPr lang="en-US" altLang="zh-CN" sz="1200">
              <a:latin typeface="Times New Roman" panose="02020603050405020304" pitchFamily="18" charset="0"/>
            </a:endParaRPr>
          </a:p>
        </p:txBody>
      </p:sp>
      <p:sp>
        <p:nvSpPr>
          <p:cNvPr id="18436" name="Rectangle 2">
            <a:extLst>
              <a:ext uri="{FF2B5EF4-FFF2-40B4-BE49-F238E27FC236}">
                <a16:creationId xmlns:a16="http://schemas.microsoft.com/office/drawing/2014/main" id="{7EEB9148-3A0C-D322-624E-015075AF7889}"/>
              </a:ext>
            </a:extLst>
          </p:cNvPr>
          <p:cNvSpPr>
            <a:spLocks noGrp="1" noRot="1" noChangeAspect="1" noChangeArrowheads="1" noTextEdit="1"/>
          </p:cNvSpPr>
          <p:nvPr>
            <p:ph type="sldImg"/>
          </p:nvPr>
        </p:nvSpPr>
        <p:spPr>
          <a:ln/>
        </p:spPr>
      </p:sp>
      <p:sp>
        <p:nvSpPr>
          <p:cNvPr id="18437" name="Rectangle 3">
            <a:extLst>
              <a:ext uri="{FF2B5EF4-FFF2-40B4-BE49-F238E27FC236}">
                <a16:creationId xmlns:a16="http://schemas.microsoft.com/office/drawing/2014/main" id="{4389ECE1-9525-2A6B-4BBE-705D69AE5A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thống</a:t>
            </a:r>
            <a:r>
              <a:rPr lang="en-US" dirty="0"/>
              <a:t> </a:t>
            </a:r>
            <a:r>
              <a:rPr lang="en-US" dirty="0" err="1"/>
              <a:t>kê</a:t>
            </a:r>
            <a:r>
              <a:rPr lang="en-US" dirty="0"/>
              <a:t> </a:t>
            </a:r>
            <a:r>
              <a:rPr lang="en-US" dirty="0" err="1"/>
              <a:t>tồn</a:t>
            </a:r>
            <a:r>
              <a:rPr lang="en-US" dirty="0"/>
              <a:t> </a:t>
            </a:r>
            <a:r>
              <a:rPr lang="en-US" dirty="0" err="1"/>
              <a:t>tại</a:t>
            </a:r>
            <a:r>
              <a:rPr lang="en-US" dirty="0"/>
              <a:t> 2 </a:t>
            </a:r>
            <a:r>
              <a:rPr lang="en-US" dirty="0" err="1"/>
              <a:t>loại</a:t>
            </a:r>
            <a:r>
              <a:rPr lang="en-US" dirty="0"/>
              <a:t> </a:t>
            </a:r>
            <a:r>
              <a:rPr lang="en-US" dirty="0" err="1"/>
              <a:t>giả</a:t>
            </a:r>
            <a:r>
              <a:rPr lang="en-US" dirty="0"/>
              <a:t> </a:t>
            </a:r>
            <a:r>
              <a:rPr lang="en-US" dirty="0" err="1"/>
              <a:t>thuyết</a:t>
            </a:r>
            <a:r>
              <a:rPr lang="en-US" dirty="0"/>
              <a:t> </a:t>
            </a:r>
            <a:r>
              <a:rPr lang="en-US" dirty="0" err="1"/>
              <a:t>là</a:t>
            </a:r>
            <a:r>
              <a:rPr lang="en-US" dirty="0"/>
              <a:t> </a:t>
            </a:r>
            <a:r>
              <a:rPr lang="en-US" dirty="0" err="1"/>
              <a:t>giả</a:t>
            </a:r>
            <a:r>
              <a:rPr lang="en-US" dirty="0"/>
              <a:t> </a:t>
            </a:r>
            <a:r>
              <a:rPr lang="en-US" dirty="0" err="1"/>
              <a:t>thuyết</a:t>
            </a:r>
            <a:r>
              <a:rPr lang="en-US" dirty="0"/>
              <a:t> </a:t>
            </a:r>
            <a:r>
              <a:rPr lang="en-US" dirty="0" err="1"/>
              <a:t>gốc</a:t>
            </a:r>
            <a:r>
              <a:rPr lang="en-US" dirty="0"/>
              <a:t> và </a:t>
            </a:r>
            <a:r>
              <a:rPr lang="en-US" dirty="0" err="1"/>
              <a:t>giả</a:t>
            </a:r>
            <a:r>
              <a:rPr lang="en-US" dirty="0"/>
              <a:t> </a:t>
            </a:r>
            <a:r>
              <a:rPr lang="en-US" dirty="0" err="1"/>
              <a:t>thuyết</a:t>
            </a:r>
            <a:r>
              <a:rPr lang="en-US" dirty="0"/>
              <a:t> </a:t>
            </a:r>
            <a:r>
              <a:rPr lang="en-US" dirty="0" err="1"/>
              <a:t>thay</a:t>
            </a:r>
            <a:r>
              <a:rPr lang="en-US" dirty="0"/>
              <a:t> </a:t>
            </a:r>
            <a:r>
              <a:rPr lang="en-US" dirty="0" err="1"/>
              <a:t>thế</a:t>
            </a:r>
            <a:endParaRPr lang="en-US" dirty="0"/>
          </a:p>
          <a:p>
            <a:endParaRPr lang="en-US" dirty="0"/>
          </a:p>
          <a:p>
            <a:r>
              <a:rPr lang="en-US" dirty="0" err="1"/>
              <a:t>Từ</a:t>
            </a:r>
            <a:r>
              <a:rPr lang="en-US" dirty="0"/>
              <a:t> </a:t>
            </a:r>
            <a:r>
              <a:rPr lang="en-US" dirty="0" err="1"/>
              <a:t>các</a:t>
            </a:r>
            <a:r>
              <a:rPr lang="en-US" dirty="0"/>
              <a:t> </a:t>
            </a:r>
            <a:r>
              <a:rPr lang="en-US" dirty="0" err="1"/>
              <a:t>giả</a:t>
            </a:r>
            <a:r>
              <a:rPr lang="en-US" dirty="0"/>
              <a:t> </a:t>
            </a:r>
            <a:r>
              <a:rPr lang="en-US" dirty="0" err="1"/>
              <a:t>thuyết</a:t>
            </a:r>
            <a:r>
              <a:rPr lang="en-US" dirty="0"/>
              <a:t> </a:t>
            </a:r>
            <a:r>
              <a:rPr lang="en-US" dirty="0" err="1"/>
              <a:t>này</a:t>
            </a:r>
            <a:r>
              <a:rPr lang="en-US" dirty="0"/>
              <a:t> </a:t>
            </a:r>
            <a:r>
              <a:rPr lang="en-US" dirty="0" err="1"/>
              <a:t>sinh</a:t>
            </a:r>
            <a:r>
              <a:rPr lang="en-US" dirty="0"/>
              <a:t> </a:t>
            </a:r>
            <a:r>
              <a:rPr lang="en-US" dirty="0" err="1"/>
              <a:t>ra</a:t>
            </a:r>
            <a:r>
              <a:rPr lang="en-US" dirty="0"/>
              <a:t> </a:t>
            </a:r>
            <a:r>
              <a:rPr lang="en-US" dirty="0" err="1"/>
              <a:t>miền</a:t>
            </a:r>
            <a:r>
              <a:rPr lang="en-US" dirty="0"/>
              <a:t> </a:t>
            </a:r>
            <a:r>
              <a:rPr lang="en-US" dirty="0" err="1"/>
              <a:t>bác</a:t>
            </a:r>
            <a:r>
              <a:rPr lang="en-US" dirty="0"/>
              <a:t> </a:t>
            </a:r>
            <a:r>
              <a:rPr lang="en-US" dirty="0" err="1"/>
              <a:t>bỏ</a:t>
            </a:r>
            <a:r>
              <a:rPr lang="en-US" dirty="0"/>
              <a:t> và </a:t>
            </a:r>
            <a:r>
              <a:rPr lang="en-US" dirty="0" err="1"/>
              <a:t>miền</a:t>
            </a:r>
            <a:r>
              <a:rPr lang="en-US" dirty="0"/>
              <a:t> </a:t>
            </a:r>
            <a:r>
              <a:rPr lang="en-US" dirty="0" err="1"/>
              <a:t>tiêu</a:t>
            </a:r>
            <a:r>
              <a:rPr lang="en-US" dirty="0"/>
              <a:t> </a:t>
            </a:r>
            <a:r>
              <a:rPr lang="en-US" dirty="0" err="1"/>
              <a:t>chuẩn</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57</a:t>
            </a:fld>
            <a:endParaRPr lang="en-US" altLang="en-US"/>
          </a:p>
        </p:txBody>
      </p:sp>
    </p:spTree>
    <p:extLst>
      <p:ext uri="{BB962C8B-B14F-4D97-AF65-F5344CB8AC3E}">
        <p14:creationId xmlns:p14="http://schemas.microsoft.com/office/powerpoint/2010/main" val="1575065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thực</a:t>
            </a:r>
            <a:r>
              <a:rPr lang="en-US" dirty="0"/>
              <a:t> </a:t>
            </a:r>
            <a:r>
              <a:rPr lang="en-US" dirty="0" err="1"/>
              <a:t>tế</a:t>
            </a:r>
            <a:r>
              <a:rPr lang="en-US" dirty="0"/>
              <a:t> </a:t>
            </a:r>
            <a:r>
              <a:rPr lang="en-US" dirty="0" err="1"/>
              <a:t>khi</a:t>
            </a:r>
            <a:r>
              <a:rPr lang="en-US" dirty="0"/>
              <a:t> H</a:t>
            </a:r>
            <a:r>
              <a:rPr lang="en-US" baseline="-25000" dirty="0"/>
              <a:t>0</a:t>
            </a:r>
            <a:r>
              <a:rPr lang="en-US" baseline="0" dirty="0"/>
              <a:t> </a:t>
            </a:r>
            <a:r>
              <a:rPr lang="en-US" baseline="0" dirty="0" err="1"/>
              <a:t>không</a:t>
            </a:r>
            <a:r>
              <a:rPr lang="en-US" baseline="0" dirty="0"/>
              <a:t> </a:t>
            </a:r>
            <a:r>
              <a:rPr lang="en-US" baseline="0" dirty="0" err="1"/>
              <a:t>bị</a:t>
            </a:r>
            <a:r>
              <a:rPr lang="en-US" baseline="0" dirty="0"/>
              <a:t> </a:t>
            </a:r>
            <a:r>
              <a:rPr lang="en-US" baseline="0" dirty="0" err="1"/>
              <a:t>bác</a:t>
            </a:r>
            <a:r>
              <a:rPr lang="en-US" baseline="0" dirty="0"/>
              <a:t> </a:t>
            </a:r>
            <a:r>
              <a:rPr lang="en-US" baseline="0" dirty="0" err="1"/>
              <a:t>bỏ</a:t>
            </a:r>
            <a:r>
              <a:rPr lang="en-US" baseline="0" dirty="0"/>
              <a:t> </a:t>
            </a:r>
            <a:r>
              <a:rPr lang="en-US" baseline="0" dirty="0" err="1"/>
              <a:t>cùng</a:t>
            </a:r>
            <a:r>
              <a:rPr lang="en-US" baseline="0" dirty="0"/>
              <a:t> </a:t>
            </a:r>
            <a:r>
              <a:rPr lang="en-US" baseline="0" dirty="0" err="1"/>
              <a:t>nghĩa</a:t>
            </a:r>
            <a:r>
              <a:rPr lang="en-US" baseline="0" dirty="0"/>
              <a:t> </a:t>
            </a:r>
            <a:r>
              <a:rPr lang="en-US" baseline="0" dirty="0" err="1"/>
              <a:t>là</a:t>
            </a:r>
            <a:r>
              <a:rPr lang="en-US" baseline="0" dirty="0"/>
              <a:t> </a:t>
            </a:r>
            <a:r>
              <a:rPr lang="en-US" baseline="0" dirty="0" err="1"/>
              <a:t>chấp</a:t>
            </a:r>
            <a:r>
              <a:rPr lang="en-US" baseline="0" dirty="0"/>
              <a:t> </a:t>
            </a:r>
            <a:r>
              <a:rPr lang="en-US" baseline="0" dirty="0" err="1"/>
              <a:t>nhận</a:t>
            </a:r>
            <a:r>
              <a:rPr lang="en-US" baseline="0" dirty="0"/>
              <a:t> </a:t>
            </a:r>
          </a:p>
          <a:p>
            <a:endParaRPr lang="en-US" baseline="0" dirty="0"/>
          </a:p>
          <a:p>
            <a:r>
              <a:rPr lang="en-US" baseline="0" dirty="0" err="1"/>
              <a:t>Giá</a:t>
            </a:r>
            <a:r>
              <a:rPr lang="en-US" baseline="0" dirty="0"/>
              <a:t> </a:t>
            </a:r>
            <a:r>
              <a:rPr lang="en-US" baseline="0" dirty="0" err="1"/>
              <a:t>trị</a:t>
            </a:r>
            <a:r>
              <a:rPr lang="en-US" baseline="0" dirty="0"/>
              <a:t> chia </a:t>
            </a:r>
            <a:r>
              <a:rPr lang="en-US" baseline="0" dirty="0" err="1"/>
              <a:t>đôi</a:t>
            </a:r>
            <a:r>
              <a:rPr lang="en-US" baseline="0" dirty="0"/>
              <a:t> </a:t>
            </a:r>
            <a:r>
              <a:rPr lang="en-US" baseline="0" dirty="0" err="1"/>
              <a:t>hai</a:t>
            </a:r>
            <a:r>
              <a:rPr lang="en-US" baseline="0" dirty="0"/>
              <a:t> </a:t>
            </a:r>
            <a:r>
              <a:rPr lang="en-US" baseline="0" dirty="0" err="1"/>
              <a:t>miền</a:t>
            </a:r>
            <a:r>
              <a:rPr lang="en-US" baseline="0" dirty="0"/>
              <a:t> </a:t>
            </a:r>
            <a:r>
              <a:rPr lang="en-US" baseline="0" dirty="0" err="1"/>
              <a:t>được</a:t>
            </a:r>
            <a:r>
              <a:rPr lang="en-US" baseline="0" dirty="0"/>
              <a:t> </a:t>
            </a:r>
            <a:r>
              <a:rPr lang="en-US" baseline="0" dirty="0" err="1"/>
              <a:t>gọi</a:t>
            </a:r>
            <a:r>
              <a:rPr lang="en-US" baseline="0" dirty="0"/>
              <a:t> </a:t>
            </a:r>
            <a:r>
              <a:rPr lang="en-US" baseline="0" dirty="0" err="1"/>
              <a:t>là</a:t>
            </a:r>
            <a:r>
              <a:rPr lang="en-US" baseline="0" dirty="0"/>
              <a:t> </a:t>
            </a:r>
            <a:r>
              <a:rPr lang="en-US" baseline="0" dirty="0" err="1"/>
              <a:t>giá</a:t>
            </a:r>
            <a:r>
              <a:rPr lang="en-US" baseline="0" dirty="0"/>
              <a:t> </a:t>
            </a:r>
            <a:r>
              <a:rPr lang="en-US" baseline="0" dirty="0" err="1"/>
              <a:t>trị</a:t>
            </a:r>
            <a:r>
              <a:rPr lang="en-US" baseline="0" dirty="0"/>
              <a:t> giới </a:t>
            </a:r>
            <a:r>
              <a:rPr lang="en-US" baseline="0" dirty="0" err="1"/>
              <a:t>hạn</a:t>
            </a:r>
            <a:endParaRPr lang="en-US" dirty="0"/>
          </a:p>
          <a:p>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58</a:t>
            </a:fld>
            <a:endParaRPr lang="en-US" altLang="en-US"/>
          </a:p>
        </p:txBody>
      </p:sp>
    </p:spTree>
    <p:extLst>
      <p:ext uri="{BB962C8B-B14F-4D97-AF65-F5344CB8AC3E}">
        <p14:creationId xmlns:p14="http://schemas.microsoft.com/office/powerpoint/2010/main" val="4280987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Cách</a:t>
            </a:r>
            <a:r>
              <a:rPr lang="en-US" dirty="0"/>
              <a:t> </a:t>
            </a:r>
            <a:r>
              <a:rPr lang="en-US" dirty="0" err="1"/>
              <a:t>tiếp</a:t>
            </a:r>
            <a:r>
              <a:rPr lang="en-US" dirty="0"/>
              <a:t> </a:t>
            </a:r>
            <a:r>
              <a:rPr lang="en-US" dirty="0" err="1"/>
              <a:t>cận</a:t>
            </a:r>
            <a:r>
              <a:rPr lang="en-US" dirty="0"/>
              <a:t> </a:t>
            </a:r>
            <a:r>
              <a:rPr lang="en-US" dirty="0" err="1"/>
              <a:t>cổ</a:t>
            </a:r>
            <a:r>
              <a:rPr lang="en-US" dirty="0"/>
              <a:t> </a:t>
            </a:r>
            <a:r>
              <a:rPr lang="en-US" dirty="0" err="1"/>
              <a:t>điển</a:t>
            </a:r>
            <a:r>
              <a:rPr lang="en-US" dirty="0"/>
              <a:t> </a:t>
            </a:r>
            <a:r>
              <a:rPr lang="en-US" dirty="0" err="1"/>
              <a:t>là</a:t>
            </a:r>
            <a:r>
              <a:rPr lang="en-US" dirty="0"/>
              <a:t> </a:t>
            </a:r>
            <a:r>
              <a:rPr lang="en-US" dirty="0" err="1"/>
              <a:t>sử</a:t>
            </a:r>
            <a:r>
              <a:rPr lang="en-US" dirty="0"/>
              <a:t> </a:t>
            </a:r>
            <a:r>
              <a:rPr lang="en-US" dirty="0" err="1"/>
              <a:t>dụng</a:t>
            </a:r>
            <a:r>
              <a:rPr lang="en-US" dirty="0"/>
              <a:t> </a:t>
            </a:r>
            <a:r>
              <a:rPr lang="en-US" dirty="0" err="1"/>
              <a:t>miền</a:t>
            </a:r>
            <a:r>
              <a:rPr lang="en-US" dirty="0"/>
              <a:t> </a:t>
            </a:r>
            <a:r>
              <a:rPr lang="en-US" dirty="0" err="1"/>
              <a:t>tiêu</a:t>
            </a:r>
            <a:r>
              <a:rPr lang="en-US" dirty="0"/>
              <a:t> </a:t>
            </a:r>
            <a:r>
              <a:rPr lang="en-US" dirty="0" err="1"/>
              <a:t>chuẩn</a:t>
            </a:r>
            <a:endParaRPr lang="en-US" dirty="0"/>
          </a:p>
          <a:p>
            <a:r>
              <a:rPr lang="en-US" dirty="0" err="1"/>
              <a:t>Cách</a:t>
            </a:r>
            <a:r>
              <a:rPr lang="en-US" dirty="0"/>
              <a:t> </a:t>
            </a:r>
            <a:r>
              <a:rPr lang="en-US" dirty="0" err="1"/>
              <a:t>tiếp</a:t>
            </a:r>
            <a:r>
              <a:rPr lang="en-US" dirty="0"/>
              <a:t> </a:t>
            </a:r>
            <a:r>
              <a:rPr lang="en-US" dirty="0" err="1"/>
              <a:t>cận</a:t>
            </a:r>
            <a:r>
              <a:rPr lang="en-US" dirty="0"/>
              <a:t> hiện </a:t>
            </a:r>
            <a:r>
              <a:rPr lang="en-US" dirty="0" err="1"/>
              <a:t>địa</a:t>
            </a:r>
            <a:r>
              <a:rPr lang="en-US" dirty="0"/>
              <a:t> </a:t>
            </a:r>
            <a:r>
              <a:rPr lang="en-US" dirty="0" err="1"/>
              <a:t>là</a:t>
            </a:r>
            <a:r>
              <a:rPr lang="en-US" dirty="0"/>
              <a:t> </a:t>
            </a:r>
            <a:r>
              <a:rPr lang="en-US" dirty="0" err="1"/>
              <a:t>sử</a:t>
            </a:r>
            <a:r>
              <a:rPr lang="en-US" dirty="0"/>
              <a:t> </a:t>
            </a:r>
            <a:r>
              <a:rPr lang="en-US" dirty="0" err="1"/>
              <a:t>dụng</a:t>
            </a:r>
            <a:r>
              <a:rPr lang="en-US" dirty="0"/>
              <a:t> </a:t>
            </a:r>
            <a:r>
              <a:rPr lang="en-US" dirty="0" err="1"/>
              <a:t>xác</a:t>
            </a:r>
            <a:r>
              <a:rPr lang="en-US" dirty="0"/>
              <a:t> </a:t>
            </a:r>
            <a:r>
              <a:rPr lang="en-US" dirty="0" err="1"/>
              <a:t>suất</a:t>
            </a:r>
            <a:r>
              <a:rPr lang="en-US" dirty="0"/>
              <a:t> ý </a:t>
            </a:r>
            <a:r>
              <a:rPr lang="en-US" dirty="0" err="1"/>
              <a:t>nghĩa</a:t>
            </a:r>
            <a:r>
              <a:rPr lang="en-US" dirty="0"/>
              <a:t> </a:t>
            </a:r>
            <a:r>
              <a:rPr lang="en-US"/>
              <a:t>(p-value)</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59</a:t>
            </a:fld>
            <a:endParaRPr lang="en-US" altLang="en-US"/>
          </a:p>
        </p:txBody>
      </p:sp>
    </p:spTree>
    <p:extLst>
      <p:ext uri="{BB962C8B-B14F-4D97-AF65-F5344CB8AC3E}">
        <p14:creationId xmlns:p14="http://schemas.microsoft.com/office/powerpoint/2010/main" val="3203040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Có</a:t>
            </a:r>
            <a:r>
              <a:rPr lang="en-US" dirty="0"/>
              <a:t> 1 </a:t>
            </a:r>
            <a:r>
              <a:rPr lang="en-US" dirty="0" err="1"/>
              <a:t>đồng</a:t>
            </a:r>
            <a:r>
              <a:rPr lang="en-US" dirty="0"/>
              <a:t> xu và </a:t>
            </a:r>
            <a:r>
              <a:rPr lang="en-US" dirty="0" err="1"/>
              <a:t>cần</a:t>
            </a:r>
            <a:r>
              <a:rPr lang="en-US" dirty="0"/>
              <a:t> </a:t>
            </a:r>
            <a:r>
              <a:rPr lang="en-US" dirty="0" err="1"/>
              <a:t>thực</a:t>
            </a:r>
            <a:r>
              <a:rPr lang="en-US" dirty="0"/>
              <a:t> hiện </a:t>
            </a:r>
            <a:r>
              <a:rPr lang="en-US" dirty="0" err="1"/>
              <a:t>nó</a:t>
            </a:r>
            <a:r>
              <a:rPr lang="en-US" dirty="0"/>
              <a:t> </a:t>
            </a:r>
            <a:r>
              <a:rPr lang="en-US" dirty="0" err="1"/>
              <a:t>có</a:t>
            </a:r>
            <a:r>
              <a:rPr lang="en-US" dirty="0"/>
              <a:t> </a:t>
            </a:r>
            <a:r>
              <a:rPr lang="en-US" dirty="0" err="1"/>
              <a:t>công</a:t>
            </a:r>
            <a:r>
              <a:rPr lang="en-US" dirty="0"/>
              <a:t> </a:t>
            </a:r>
            <a:r>
              <a:rPr lang="en-US" dirty="0" err="1"/>
              <a:t>bằng</a:t>
            </a:r>
            <a:r>
              <a:rPr lang="en-US" dirty="0"/>
              <a:t> hay </a:t>
            </a:r>
            <a:r>
              <a:rPr lang="en-US" dirty="0" err="1"/>
              <a:t>không</a:t>
            </a:r>
            <a:r>
              <a:rPr lang="en-US" dirty="0"/>
              <a:t> </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hiện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n </a:t>
            </a:r>
            <a:r>
              <a:rPr lang="en-US" dirty="0" err="1">
                <a:sym typeface="Wingdings" panose="05000000000000000000" pitchFamily="2" charset="2"/>
              </a:rPr>
              <a:t>lần</a:t>
            </a:r>
            <a:r>
              <a:rPr lang="en-US" dirty="0">
                <a:sym typeface="Wingdings" panose="05000000000000000000" pitchFamily="2" charset="2"/>
              </a:rPr>
              <a:t> và </a:t>
            </a:r>
            <a:r>
              <a:rPr lang="en-US" dirty="0" err="1">
                <a:sym typeface="Wingdings" panose="05000000000000000000" pitchFamily="2" charset="2"/>
              </a:rPr>
              <a:t>có</a:t>
            </a:r>
            <a:r>
              <a:rPr lang="en-US" dirty="0">
                <a:sym typeface="Wingdings" panose="05000000000000000000" pitchFamily="2" charset="2"/>
              </a:rPr>
              <a:t> X </a:t>
            </a:r>
            <a:r>
              <a:rPr lang="en-US" dirty="0" err="1">
                <a:sym typeface="Wingdings" panose="05000000000000000000" pitchFamily="2" charset="2"/>
              </a:rPr>
              <a:t>lần</a:t>
            </a:r>
            <a:r>
              <a:rPr lang="en-US" dirty="0">
                <a:sym typeface="Wingdings" panose="05000000000000000000" pitchFamily="2" charset="2"/>
              </a:rPr>
              <a:t> </a:t>
            </a:r>
            <a:r>
              <a:rPr lang="en-US" dirty="0" err="1">
                <a:sym typeface="Wingdings" panose="05000000000000000000" pitchFamily="2" charset="2"/>
              </a:rPr>
              <a:t>mặt</a:t>
            </a:r>
            <a:r>
              <a:rPr lang="en-US" dirty="0">
                <a:sym typeface="Wingdings" panose="05000000000000000000" pitchFamily="2" charset="2"/>
              </a:rPr>
              <a:t> </a:t>
            </a:r>
            <a:r>
              <a:rPr lang="en-US" dirty="0" err="1">
                <a:sym typeface="Wingdings" panose="05000000000000000000" pitchFamily="2" charset="2"/>
              </a:rPr>
              <a:t>ngửa</a:t>
            </a:r>
            <a:endParaRPr lang="en-US" dirty="0">
              <a:sym typeface="Wingdings" panose="05000000000000000000" pitchFamily="2" charset="2"/>
            </a:endParaRPr>
          </a:p>
          <a:p>
            <a:pPr marL="171450" indent="-171450">
              <a:buFont typeface="Wingdings" panose="05000000000000000000" pitchFamily="2" charset="2"/>
              <a:buChar char="è"/>
            </a:pPr>
            <a:r>
              <a:rPr lang="en-US" dirty="0" err="1">
                <a:sym typeface="Wingdings" panose="05000000000000000000" pitchFamily="2" charset="2"/>
              </a:rPr>
              <a:t>mỗi</a:t>
            </a:r>
            <a:r>
              <a:rPr lang="en-US" dirty="0">
                <a:sym typeface="Wingdings" panose="05000000000000000000" pitchFamily="2" charset="2"/>
              </a:rPr>
              <a:t> </a:t>
            </a:r>
            <a:r>
              <a:rPr lang="en-US" dirty="0" err="1">
                <a:sym typeface="Wingdings" panose="05000000000000000000" pitchFamily="2" charset="2"/>
              </a:rPr>
              <a:t>lần</a:t>
            </a:r>
            <a:r>
              <a:rPr lang="en-US" dirty="0">
                <a:sym typeface="Wingdings" panose="05000000000000000000" pitchFamily="2" charset="2"/>
              </a:rPr>
              <a:t> </a:t>
            </a:r>
            <a:r>
              <a:rPr lang="en-US" dirty="0" err="1">
                <a:sym typeface="Wingdings" panose="05000000000000000000" pitchFamily="2" charset="2"/>
              </a:rPr>
              <a:t>lật</a:t>
            </a:r>
            <a:r>
              <a:rPr lang="en-US" dirty="0">
                <a:sym typeface="Wingdings" panose="05000000000000000000" pitchFamily="2" charset="2"/>
              </a:rPr>
              <a:t> </a:t>
            </a:r>
            <a:r>
              <a:rPr lang="en-US" dirty="0" err="1">
                <a:sym typeface="Wingdings" panose="05000000000000000000" pitchFamily="2" charset="2"/>
              </a:rPr>
              <a:t>đồng</a:t>
            </a:r>
            <a:r>
              <a:rPr lang="en-US" dirty="0">
                <a:sym typeface="Wingdings" panose="05000000000000000000" pitchFamily="2" charset="2"/>
              </a:rPr>
              <a:t> xu </a:t>
            </a:r>
            <a:r>
              <a:rPr lang="en-US" dirty="0" err="1">
                <a:sym typeface="Wingdings" panose="05000000000000000000" pitchFamily="2" charset="2"/>
              </a:rPr>
              <a:t>là</a:t>
            </a:r>
            <a:r>
              <a:rPr lang="en-US" dirty="0">
                <a:sym typeface="Wingdings" panose="05000000000000000000" pitchFamily="2" charset="2"/>
              </a:rPr>
              <a:t> 1 </a:t>
            </a:r>
            <a:r>
              <a:rPr lang="en-US" dirty="0" err="1">
                <a:sym typeface="Wingdings" panose="05000000000000000000" pitchFamily="2" charset="2"/>
              </a:rPr>
              <a:t>phép</a:t>
            </a:r>
            <a:r>
              <a:rPr lang="en-US" dirty="0">
                <a:sym typeface="Wingdings" panose="05000000000000000000" pitchFamily="2" charset="2"/>
              </a:rPr>
              <a:t> </a:t>
            </a:r>
            <a:r>
              <a:rPr lang="en-US" dirty="0" err="1">
                <a:sym typeface="Wingdings" panose="05000000000000000000" pitchFamily="2" charset="2"/>
              </a:rPr>
              <a:t>thử</a:t>
            </a:r>
            <a:r>
              <a:rPr lang="en-US" dirty="0">
                <a:sym typeface="Wingdings" panose="05000000000000000000" pitchFamily="2" charset="2"/>
              </a:rPr>
              <a:t> Bernoulli và </a:t>
            </a:r>
            <a:r>
              <a:rPr lang="en-US" dirty="0" err="1">
                <a:sym typeface="Wingdings" panose="05000000000000000000" pitchFamily="2" charset="2"/>
              </a:rPr>
              <a:t>nó</a:t>
            </a:r>
            <a:r>
              <a:rPr lang="en-US" dirty="0">
                <a:sym typeface="Wingdings" panose="05000000000000000000" pitchFamily="2" charset="2"/>
              </a:rPr>
              <a:t> </a:t>
            </a:r>
            <a:r>
              <a:rPr lang="en-US" dirty="0" err="1">
                <a:sym typeface="Wingdings" panose="05000000000000000000" pitchFamily="2" charset="2"/>
              </a:rPr>
              <a:t>tuân</a:t>
            </a:r>
            <a:r>
              <a:rPr lang="en-US" dirty="0">
                <a:sym typeface="Wingdings" panose="05000000000000000000" pitchFamily="2" charset="2"/>
              </a:rPr>
              <a:t> </a:t>
            </a:r>
            <a:r>
              <a:rPr lang="en-US" dirty="0" err="1">
                <a:sym typeface="Wingdings" panose="05000000000000000000" pitchFamily="2" charset="2"/>
              </a:rPr>
              <a:t>theo</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nhị</a:t>
            </a:r>
            <a:r>
              <a:rPr lang="en-US" dirty="0">
                <a:sym typeface="Wingdings" panose="05000000000000000000" pitchFamily="2" charset="2"/>
              </a:rPr>
              <a:t> </a:t>
            </a:r>
            <a:r>
              <a:rPr lang="en-US" dirty="0" err="1">
                <a:sym typeface="Wingdings" panose="05000000000000000000" pitchFamily="2" charset="2"/>
              </a:rPr>
              <a:t>phân</a:t>
            </a: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Ta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tính</a:t>
            </a:r>
            <a:r>
              <a:rPr lang="en-US" dirty="0">
                <a:sym typeface="Wingdings" panose="05000000000000000000" pitchFamily="2" charset="2"/>
              </a:rPr>
              <a:t> </a:t>
            </a:r>
            <a:r>
              <a:rPr lang="en-US" dirty="0" err="1">
                <a:sym typeface="Wingdings" panose="05000000000000000000" pitchFamily="2" charset="2"/>
              </a:rPr>
              <a:t>gần</a:t>
            </a:r>
            <a:r>
              <a:rPr lang="en-US" dirty="0">
                <a:sym typeface="Wingdings" panose="05000000000000000000" pitchFamily="2" charset="2"/>
              </a:rPr>
              <a:t> </a:t>
            </a:r>
            <a:r>
              <a:rPr lang="en-US" dirty="0" err="1">
                <a:sym typeface="Wingdings" panose="05000000000000000000" pitchFamily="2" charset="2"/>
              </a:rPr>
              <a:t>đúng</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này</a:t>
            </a:r>
            <a:r>
              <a:rPr lang="en-US" dirty="0">
                <a:sym typeface="Wingdings" panose="05000000000000000000" pitchFamily="2" charset="2"/>
              </a:rPr>
              <a:t> </a:t>
            </a:r>
            <a:r>
              <a:rPr lang="en-US" dirty="0" err="1">
                <a:sym typeface="Wingdings" panose="05000000000000000000" pitchFamily="2" charset="2"/>
              </a:rPr>
              <a:t>bằng</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chuẩn</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60</a:t>
            </a:fld>
            <a:endParaRPr lang="en-US" altLang="en-US"/>
          </a:p>
        </p:txBody>
      </p:sp>
    </p:spTree>
    <p:extLst>
      <p:ext uri="{BB962C8B-B14F-4D97-AF65-F5344CB8AC3E}">
        <p14:creationId xmlns:p14="http://schemas.microsoft.com/office/powerpoint/2010/main" val="908970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Giờ</a:t>
            </a:r>
            <a:r>
              <a:rPr lang="en-US" dirty="0"/>
              <a:t> </a:t>
            </a:r>
            <a:r>
              <a:rPr lang="en-US" dirty="0" err="1"/>
              <a:t>là</a:t>
            </a:r>
            <a:r>
              <a:rPr lang="en-US" dirty="0"/>
              <a:t> </a:t>
            </a:r>
            <a:r>
              <a:rPr lang="en-US" dirty="0" err="1"/>
              <a:t>lúc</a:t>
            </a:r>
            <a:r>
              <a:rPr lang="en-US" dirty="0"/>
              <a:t> </a:t>
            </a:r>
            <a:r>
              <a:rPr lang="en-US" dirty="0" err="1"/>
              <a:t>chúng</a:t>
            </a:r>
            <a:r>
              <a:rPr lang="en-US" dirty="0"/>
              <a:t> ta </a:t>
            </a:r>
            <a:r>
              <a:rPr lang="en-US" dirty="0" err="1"/>
              <a:t>cần</a:t>
            </a:r>
            <a:r>
              <a:rPr lang="en-US" dirty="0"/>
              <a:t> </a:t>
            </a:r>
            <a:r>
              <a:rPr lang="en-US" dirty="0" err="1"/>
              <a:t>sử</a:t>
            </a:r>
            <a:r>
              <a:rPr lang="en-US" dirty="0"/>
              <a:t> </a:t>
            </a:r>
            <a:r>
              <a:rPr lang="en-US" dirty="0" err="1"/>
              <a:t>dụng</a:t>
            </a:r>
            <a:r>
              <a:rPr lang="en-US" dirty="0"/>
              <a:t> </a:t>
            </a:r>
            <a:r>
              <a:rPr lang="en-US" dirty="0" err="1"/>
              <a:t>hàm</a:t>
            </a:r>
            <a:r>
              <a:rPr lang="en-US" dirty="0"/>
              <a:t> </a:t>
            </a:r>
            <a:r>
              <a:rPr lang="en-US" dirty="0" err="1"/>
              <a:t>normal_CDF</a:t>
            </a:r>
            <a:r>
              <a:rPr lang="en-US" dirty="0"/>
              <a:t> </a:t>
            </a:r>
            <a:r>
              <a:rPr lang="en-US" dirty="0" err="1"/>
              <a:t>mà</a:t>
            </a:r>
            <a:r>
              <a:rPr lang="en-US" dirty="0"/>
              <a:t> ta </a:t>
            </a:r>
            <a:r>
              <a:rPr lang="en-US" dirty="0" err="1"/>
              <a:t>đã</a:t>
            </a:r>
            <a:r>
              <a:rPr lang="en-US" dirty="0"/>
              <a:t> </a:t>
            </a:r>
            <a:r>
              <a:rPr lang="en-US" dirty="0" err="1"/>
              <a:t>thực</a:t>
            </a:r>
            <a:r>
              <a:rPr lang="en-US" dirty="0"/>
              <a:t> hiện ở </a:t>
            </a:r>
            <a:r>
              <a:rPr lang="en-US" dirty="0" err="1"/>
              <a:t>phần</a:t>
            </a:r>
            <a:r>
              <a:rPr lang="en-US" dirty="0"/>
              <a:t> </a:t>
            </a:r>
            <a:r>
              <a:rPr lang="en-US" dirty="0" err="1"/>
              <a:t>trên</a:t>
            </a:r>
            <a:endParaRPr lang="en-US" dirty="0"/>
          </a:p>
          <a:p>
            <a:r>
              <a:rPr lang="en-US" dirty="0" err="1"/>
              <a:t>Trong</a:t>
            </a:r>
            <a:r>
              <a:rPr lang="en-US" dirty="0"/>
              <a:t> </a:t>
            </a:r>
            <a:r>
              <a:rPr lang="en-US" dirty="0" err="1"/>
              <a:t>ảnh</a:t>
            </a:r>
            <a:r>
              <a:rPr lang="en-US" dirty="0"/>
              <a:t> </a:t>
            </a:r>
            <a:r>
              <a:rPr lang="en-US" dirty="0" err="1"/>
              <a:t>này</a:t>
            </a:r>
            <a:r>
              <a:rPr lang="en-US" dirty="0"/>
              <a:t> </a:t>
            </a:r>
            <a:r>
              <a:rPr lang="en-US" dirty="0" err="1"/>
              <a:t>sẽ</a:t>
            </a:r>
            <a:r>
              <a:rPr lang="en-US" dirty="0"/>
              <a:t> </a:t>
            </a:r>
            <a:r>
              <a:rPr lang="en-US" dirty="0" err="1"/>
              <a:t>tính</a:t>
            </a:r>
            <a:r>
              <a:rPr lang="en-US" dirty="0"/>
              <a:t> </a:t>
            </a:r>
            <a:r>
              <a:rPr lang="en-US" dirty="0" err="1"/>
              <a:t>các</a:t>
            </a:r>
            <a:r>
              <a:rPr lang="en-US" dirty="0"/>
              <a:t> </a:t>
            </a:r>
            <a:r>
              <a:rPr lang="en-US" dirty="0" err="1"/>
              <a:t>xác</a:t>
            </a:r>
            <a:r>
              <a:rPr lang="en-US" dirty="0"/>
              <a:t> </a:t>
            </a:r>
            <a:r>
              <a:rPr lang="en-US" dirty="0" err="1"/>
              <a:t>suất</a:t>
            </a:r>
            <a:r>
              <a:rPr lang="en-US" dirty="0"/>
              <a:t> </a:t>
            </a:r>
            <a:r>
              <a:rPr lang="en-US" dirty="0" err="1"/>
              <a:t>của</a:t>
            </a:r>
            <a:r>
              <a:rPr lang="en-US" dirty="0"/>
              <a:t> </a:t>
            </a:r>
            <a:r>
              <a:rPr lang="en-US" dirty="0" err="1"/>
              <a:t>các</a:t>
            </a:r>
            <a:r>
              <a:rPr lang="en-US" dirty="0"/>
              <a:t> </a:t>
            </a:r>
            <a:r>
              <a:rPr lang="en-US" dirty="0" err="1"/>
              <a:t>phía</a:t>
            </a:r>
            <a:r>
              <a:rPr lang="en-US" dirty="0"/>
              <a:t> </a:t>
            </a:r>
            <a:r>
              <a:rPr lang="en-US" dirty="0" err="1"/>
              <a:t>trong</a:t>
            </a:r>
            <a:r>
              <a:rPr lang="en-US" dirty="0"/>
              <a:t> </a:t>
            </a:r>
            <a:r>
              <a:rPr lang="en-US" dirty="0" err="1"/>
              <a:t>phân</a:t>
            </a:r>
            <a:r>
              <a:rPr lang="en-US" dirty="0"/>
              <a:t> </a:t>
            </a:r>
            <a:r>
              <a:rPr lang="en-US" dirty="0" err="1"/>
              <a:t>phối</a:t>
            </a:r>
            <a:r>
              <a:rPr lang="en-US" dirty="0"/>
              <a:t> </a:t>
            </a:r>
            <a:r>
              <a:rPr lang="en-US" dirty="0" err="1"/>
              <a:t>chuẩn</a:t>
            </a:r>
            <a:r>
              <a:rPr lang="en-ID"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D" dirty="0"/>
              <a:t>	</a:t>
            </a:r>
            <a:r>
              <a:rPr lang="en-ID" dirty="0" err="1"/>
              <a:t>Hàm</a:t>
            </a:r>
            <a:r>
              <a:rPr lang="en-ID" dirty="0"/>
              <a:t> </a:t>
            </a:r>
            <a:r>
              <a:rPr lang="en-ID" b="0" dirty="0" err="1">
                <a:solidFill>
                  <a:srgbClr val="BBDAFF"/>
                </a:solidFill>
                <a:effectLst/>
                <a:latin typeface="Consolas" panose="020B0609020204030204" pitchFamily="49" charset="0"/>
              </a:rPr>
              <a:t>normal_probability_above</a:t>
            </a:r>
            <a:r>
              <a:rPr lang="en-US" b="0" dirty="0">
                <a:solidFill>
                  <a:srgbClr val="BBDAFF"/>
                </a:solidFill>
                <a:effectLst/>
                <a:latin typeface="Consolas" panose="020B0609020204030204" pitchFamily="49" charset="0"/>
              </a:rPr>
              <a:t>: </a:t>
            </a:r>
            <a:r>
              <a:rPr lang="en-US" b="0" dirty="0" err="1">
                <a:solidFill>
                  <a:srgbClr val="BBDAFF"/>
                </a:solidFill>
                <a:effectLst/>
                <a:latin typeface="Consolas" panose="020B0609020204030204" pitchFamily="49" charset="0"/>
              </a:rPr>
              <a:t>tính</a:t>
            </a:r>
            <a:r>
              <a:rPr lang="en-US" b="0" dirty="0">
                <a:solidFill>
                  <a:srgbClr val="BBDAFF"/>
                </a:solidFill>
                <a:effectLst/>
                <a:latin typeface="Consolas" panose="020B0609020204030204" pitchFamily="49" charset="0"/>
              </a:rPr>
              <a:t> </a:t>
            </a:r>
            <a:r>
              <a:rPr lang="en-US" b="0" dirty="0" err="1">
                <a:solidFill>
                  <a:srgbClr val="BBDAFF"/>
                </a:solidFill>
                <a:effectLst/>
                <a:latin typeface="Consolas" panose="020B0609020204030204" pitchFamily="49" charset="0"/>
              </a:rPr>
              <a:t>xác</a:t>
            </a:r>
            <a:r>
              <a:rPr lang="en-US" b="0" dirty="0">
                <a:solidFill>
                  <a:srgbClr val="BBDAFF"/>
                </a:solidFill>
                <a:effectLst/>
                <a:latin typeface="Consolas" panose="020B0609020204030204" pitchFamily="49" charset="0"/>
              </a:rPr>
              <a:t> </a:t>
            </a:r>
            <a:r>
              <a:rPr lang="en-US" b="0" dirty="0" err="1">
                <a:solidFill>
                  <a:srgbClr val="BBDAFF"/>
                </a:solidFill>
                <a:effectLst/>
                <a:latin typeface="Consolas" panose="020B0609020204030204" pitchFamily="49" charset="0"/>
              </a:rPr>
              <a:t>suất</a:t>
            </a:r>
            <a:r>
              <a:rPr lang="en-US" b="0" dirty="0">
                <a:solidFill>
                  <a:srgbClr val="BBDAFF"/>
                </a:solidFill>
                <a:effectLst/>
                <a:latin typeface="Consolas" panose="020B0609020204030204" pitchFamily="49" charset="0"/>
              </a:rPr>
              <a:t> </a:t>
            </a:r>
            <a:r>
              <a:rPr lang="en-US" b="0" dirty="0" err="1">
                <a:solidFill>
                  <a:srgbClr val="BBDAFF"/>
                </a:solidFill>
                <a:effectLst/>
                <a:latin typeface="Consolas" panose="020B0609020204030204" pitchFamily="49" charset="0"/>
              </a:rPr>
              <a:t>chuẩn</a:t>
            </a:r>
            <a:r>
              <a:rPr lang="en-US" b="0" dirty="0">
                <a:solidFill>
                  <a:srgbClr val="BBDAFF"/>
                </a:solidFill>
                <a:effectLst/>
                <a:latin typeface="Consolas" panose="020B0609020204030204" pitchFamily="49" charset="0"/>
              </a:rPr>
              <a:t> ở </a:t>
            </a:r>
            <a:r>
              <a:rPr lang="en-US" b="0" dirty="0" err="1">
                <a:solidFill>
                  <a:srgbClr val="BBDAFF"/>
                </a:solidFill>
                <a:effectLst/>
                <a:latin typeface="Consolas" panose="020B0609020204030204" pitchFamily="49" charset="0"/>
              </a:rPr>
              <a:t>đầu</a:t>
            </a:r>
            <a:endParaRPr lang="en-US" b="0" dirty="0">
              <a:solidFill>
                <a:srgbClr val="BBDAFF"/>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solidFill>
                  <a:srgbClr val="BBDAFF"/>
                </a:solidFill>
                <a:effectLst/>
                <a:latin typeface="Consolas" panose="020B0609020204030204" pitchFamily="49" charset="0"/>
              </a:rPr>
              <a:t>	</a:t>
            </a:r>
            <a:r>
              <a:rPr lang="en-US" b="0" dirty="0" err="1">
                <a:solidFill>
                  <a:srgbClr val="BBDAFF"/>
                </a:solidFill>
                <a:effectLst/>
                <a:latin typeface="Consolas" panose="020B0609020204030204" pitchFamily="49" charset="0"/>
              </a:rPr>
              <a:t>Hàm</a:t>
            </a:r>
            <a:r>
              <a:rPr lang="en-US"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normal_probability_between</a:t>
            </a: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tính</a:t>
            </a: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xác</a:t>
            </a: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suất</a:t>
            </a: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chuẩn</a:t>
            </a:r>
            <a:r>
              <a:rPr lang="en-ID" b="0" dirty="0">
                <a:solidFill>
                  <a:srgbClr val="BBDAFF"/>
                </a:solidFill>
                <a:effectLst/>
                <a:latin typeface="Consolas" panose="020B0609020204030204" pitchFamily="49" charset="0"/>
              </a:rPr>
              <a:t> ở </a:t>
            </a:r>
            <a:r>
              <a:rPr lang="en-ID" b="0" dirty="0" err="1">
                <a:solidFill>
                  <a:srgbClr val="BBDAFF"/>
                </a:solidFill>
                <a:effectLst/>
                <a:latin typeface="Consolas" panose="020B0609020204030204" pitchFamily="49" charset="0"/>
              </a:rPr>
              <a:t>giữa</a:t>
            </a:r>
            <a:endParaRPr lang="en-ID" b="0" dirty="0">
              <a:solidFill>
                <a:srgbClr val="BBDAFF"/>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Hàm</a:t>
            </a: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normal_probability_outside</a:t>
            </a: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tính</a:t>
            </a: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xác</a:t>
            </a: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suất</a:t>
            </a:r>
            <a:r>
              <a:rPr lang="en-ID" b="0" dirty="0">
                <a:solidFill>
                  <a:srgbClr val="BBDAFF"/>
                </a:solidFill>
                <a:effectLst/>
                <a:latin typeface="Consolas" panose="020B0609020204030204" pitchFamily="49" charset="0"/>
              </a:rPr>
              <a:t> </a:t>
            </a:r>
            <a:r>
              <a:rPr lang="en-ID" b="0" dirty="0" err="1">
                <a:solidFill>
                  <a:srgbClr val="BBDAFF"/>
                </a:solidFill>
                <a:effectLst/>
                <a:latin typeface="Consolas" panose="020B0609020204030204" pitchFamily="49" charset="0"/>
              </a:rPr>
              <a:t>chuẩn</a:t>
            </a:r>
            <a:r>
              <a:rPr lang="en-ID" b="0" dirty="0">
                <a:solidFill>
                  <a:srgbClr val="BBDAFF"/>
                </a:solidFill>
                <a:effectLst/>
                <a:latin typeface="Consolas" panose="020B0609020204030204" pitchFamily="49" charset="0"/>
              </a:rPr>
              <a:t> ở </a:t>
            </a:r>
            <a:r>
              <a:rPr lang="en-ID" b="0" dirty="0" err="1">
                <a:solidFill>
                  <a:srgbClr val="BBDAFF"/>
                </a:solidFill>
                <a:effectLst/>
                <a:latin typeface="Consolas" panose="020B0609020204030204" pitchFamily="49" charset="0"/>
              </a:rPr>
              <a:t>sau</a:t>
            </a:r>
            <a:endParaRPr lang="en-ID" b="0" dirty="0">
              <a:solidFill>
                <a:srgbClr val="FFFFFF"/>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D" b="0" dirty="0">
              <a:solidFill>
                <a:srgbClr val="FFFFFF"/>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D" b="0" dirty="0">
              <a:solidFill>
                <a:srgbClr val="FFFFFF"/>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61</a:t>
            </a:fld>
            <a:endParaRPr lang="en-US" altLang="en-US"/>
          </a:p>
        </p:txBody>
      </p:sp>
    </p:spTree>
    <p:extLst>
      <p:ext uri="{BB962C8B-B14F-4D97-AF65-F5344CB8AC3E}">
        <p14:creationId xmlns:p14="http://schemas.microsoft.com/office/powerpoint/2010/main" val="1320722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Tìm vùng Nontail hoặc khoảng (đối xứng) xung quanh giá trị trung bình mà chiếm một mức khả năng nhất định. Ví dụ: nếu chúng ta muốn tìm một khoảng thời gian tập trung ở giá trị trung bình và có xác suất 60%, thì chúng ta sẽ tìm thấy các điểm cắt trong đó các đuôi trên và dưới mỗi cái chứa 20% xác suất (để lại 60%)</a:t>
            </a:r>
            <a:endParaRPr lang="en-US" dirty="0"/>
          </a:p>
          <a:p>
            <a:endParaRPr lang="en-US" dirty="0"/>
          </a:p>
          <a:p>
            <a:r>
              <a:rPr lang="en-US" dirty="0" err="1"/>
              <a:t>Chúng</a:t>
            </a:r>
            <a:r>
              <a:rPr lang="en-US" dirty="0"/>
              <a:t> ta </a:t>
            </a:r>
            <a:r>
              <a:rPr lang="en-US" dirty="0" err="1"/>
              <a:t>cần</a:t>
            </a:r>
            <a:r>
              <a:rPr lang="en-US" dirty="0"/>
              <a:t> </a:t>
            </a:r>
            <a:r>
              <a:rPr lang="en-US" dirty="0" err="1"/>
              <a:t>đưa</a:t>
            </a:r>
            <a:r>
              <a:rPr lang="en-US" dirty="0"/>
              <a:t> </a:t>
            </a:r>
            <a:r>
              <a:rPr lang="en-US" dirty="0" err="1"/>
              <a:t>ra</a:t>
            </a:r>
            <a:r>
              <a:rPr lang="en-US" dirty="0"/>
              <a:t> </a:t>
            </a:r>
            <a:r>
              <a:rPr lang="en-US" dirty="0" err="1"/>
              <a:t>mức</a:t>
            </a:r>
            <a:r>
              <a:rPr lang="en-US" dirty="0"/>
              <a:t> </a:t>
            </a:r>
            <a:r>
              <a:rPr lang="en-US" dirty="0" err="1"/>
              <a:t>độ</a:t>
            </a:r>
            <a:r>
              <a:rPr lang="en-US" dirty="0"/>
              <a:t> </a:t>
            </a:r>
            <a:r>
              <a:rPr lang="en-US" dirty="0" err="1"/>
              <a:t>quan</a:t>
            </a:r>
            <a:r>
              <a:rPr lang="en-US" dirty="0"/>
              <a:t> </a:t>
            </a:r>
            <a:r>
              <a:rPr lang="en-US" dirty="0" err="1"/>
              <a:t>trọng</a:t>
            </a:r>
            <a:r>
              <a:rPr lang="en-US" dirty="0"/>
              <a:t> và </a:t>
            </a:r>
            <a:r>
              <a:rPr lang="en-US" dirty="0" err="1"/>
              <a:t>sẵn</a:t>
            </a:r>
            <a:r>
              <a:rPr lang="en-US" dirty="0"/>
              <a:t> </a:t>
            </a:r>
            <a:r>
              <a:rPr lang="en-US" dirty="0" err="1"/>
              <a:t>sàng</a:t>
            </a:r>
            <a:r>
              <a:rPr lang="en-US" dirty="0"/>
              <a:t> </a:t>
            </a:r>
            <a:r>
              <a:rPr lang="en-US" dirty="0" err="1"/>
              <a:t>đối</a:t>
            </a:r>
            <a:r>
              <a:rPr lang="en-US" dirty="0"/>
              <a:t> </a:t>
            </a:r>
            <a:r>
              <a:rPr lang="en-US" dirty="0" err="1"/>
              <a:t>với</a:t>
            </a:r>
            <a:r>
              <a:rPr lang="en-US" dirty="0"/>
              <a:t> </a:t>
            </a:r>
            <a:r>
              <a:rPr lang="en-US" b="1" dirty="0" err="1"/>
              <a:t>lỗi</a:t>
            </a:r>
            <a:r>
              <a:rPr lang="en-US" b="1" dirty="0"/>
              <a:t> </a:t>
            </a:r>
            <a:r>
              <a:rPr lang="en-US" b="1" dirty="0" err="1"/>
              <a:t>loại</a:t>
            </a:r>
            <a:r>
              <a:rPr lang="en-US" b="1" dirty="0"/>
              <a:t> I</a:t>
            </a:r>
            <a:r>
              <a:rPr lang="en-US" b="0" dirty="0"/>
              <a:t> </a:t>
            </a:r>
            <a:r>
              <a:rPr lang="en-US" b="0" dirty="0" err="1"/>
              <a:t>trong</a:t>
            </a:r>
            <a:r>
              <a:rPr lang="en-US" b="0" dirty="0"/>
              <a:t> </a:t>
            </a:r>
            <a:r>
              <a:rPr lang="en-US" b="0" dirty="0" err="1"/>
              <a:t>đó</a:t>
            </a:r>
            <a:r>
              <a:rPr lang="en-US" b="0" dirty="0"/>
              <a:t> ta </a:t>
            </a:r>
            <a:r>
              <a:rPr lang="en-US" b="0" dirty="0" err="1"/>
              <a:t>từ</a:t>
            </a:r>
            <a:r>
              <a:rPr lang="en-US" b="0" dirty="0"/>
              <a:t> </a:t>
            </a:r>
            <a:r>
              <a:rPr lang="en-US" b="0" dirty="0" err="1"/>
              <a:t>chối</a:t>
            </a:r>
            <a:r>
              <a:rPr lang="en-US" b="0" dirty="0"/>
              <a:t> </a:t>
            </a:r>
            <a:r>
              <a:rPr lang="en-US" b="0" dirty="0" err="1"/>
              <a:t>mặc</a:t>
            </a:r>
            <a:r>
              <a:rPr lang="en-US" b="0" dirty="0"/>
              <a:t> H</a:t>
            </a:r>
            <a:r>
              <a:rPr lang="en-US" b="0" baseline="-25000" dirty="0"/>
              <a:t>0</a:t>
            </a:r>
            <a:r>
              <a:rPr lang="en-US" b="0" dirty="0"/>
              <a:t> </a:t>
            </a:r>
            <a:r>
              <a:rPr lang="en-US" b="0" dirty="0" err="1"/>
              <a:t>dù</a:t>
            </a:r>
            <a:r>
              <a:rPr lang="en-US" b="0" dirty="0"/>
              <a:t> </a:t>
            </a:r>
            <a:r>
              <a:rPr lang="en-US" b="0" dirty="0" err="1"/>
              <a:t>nó</a:t>
            </a:r>
            <a:r>
              <a:rPr lang="en-US" b="0" dirty="0"/>
              <a:t> </a:t>
            </a:r>
            <a:r>
              <a:rPr lang="en-US" b="0" dirty="0" err="1"/>
              <a:t>là</a:t>
            </a:r>
            <a:r>
              <a:rPr lang="en-US" b="0" dirty="0"/>
              <a:t> </a:t>
            </a:r>
            <a:r>
              <a:rPr lang="en-US" b="0" dirty="0" err="1"/>
              <a:t>sự</a:t>
            </a:r>
            <a:r>
              <a:rPr lang="en-US" b="0" dirty="0"/>
              <a:t> </a:t>
            </a:r>
            <a:r>
              <a:rPr lang="en-US" b="0" dirty="0" err="1"/>
              <a:t>thật</a:t>
            </a:r>
            <a:endParaRPr lang="en-ID" b="1"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62</a:t>
            </a:fld>
            <a:endParaRPr lang="en-US" altLang="en-US"/>
          </a:p>
        </p:txBody>
      </p:sp>
    </p:spTree>
    <p:extLst>
      <p:ext uri="{BB962C8B-B14F-4D97-AF65-F5344CB8AC3E}">
        <p14:creationId xmlns:p14="http://schemas.microsoft.com/office/powerpoint/2010/main" val="3576561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Xác</a:t>
            </a:r>
            <a:r>
              <a:rPr lang="en-US" dirty="0"/>
              <a:t> </a:t>
            </a:r>
            <a:r>
              <a:rPr lang="en-US" dirty="0" err="1"/>
              <a:t>suất</a:t>
            </a:r>
            <a:r>
              <a:rPr lang="en-US" dirty="0"/>
              <a:t> </a:t>
            </a:r>
            <a:r>
              <a:rPr lang="en-US" dirty="0" err="1"/>
              <a:t>thường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so </a:t>
            </a:r>
            <a:r>
              <a:rPr lang="en-US" dirty="0" err="1"/>
              <a:t>sánh</a:t>
            </a:r>
            <a:r>
              <a:rPr lang="en-US" dirty="0"/>
              <a:t> </a:t>
            </a:r>
            <a:r>
              <a:rPr lang="en-US" dirty="0" err="1"/>
              <a:t>là</a:t>
            </a:r>
            <a:r>
              <a:rPr lang="en-US" dirty="0"/>
              <a:t> 5% </a:t>
            </a:r>
            <a:r>
              <a:rPr lang="en-US" dirty="0" err="1"/>
              <a:t>vì</a:t>
            </a:r>
            <a:r>
              <a:rPr lang="en-US" dirty="0"/>
              <a:t> </a:t>
            </a:r>
            <a:r>
              <a:rPr lang="en-US" dirty="0" err="1"/>
              <a:t>vậy</a:t>
            </a:r>
            <a:r>
              <a:rPr lang="en-US" dirty="0"/>
              <a:t> </a:t>
            </a:r>
            <a:r>
              <a:rPr lang="en-US" dirty="0" err="1"/>
              <a:t>xác</a:t>
            </a:r>
            <a:r>
              <a:rPr lang="en-US" dirty="0"/>
              <a:t> </a:t>
            </a:r>
            <a:r>
              <a:rPr lang="en-US" dirty="0" err="1"/>
              <a:t>suất</a:t>
            </a:r>
            <a:r>
              <a:rPr lang="en-US" dirty="0"/>
              <a:t> </a:t>
            </a:r>
            <a:r>
              <a:rPr lang="en-US" dirty="0" err="1"/>
              <a:t>để</a:t>
            </a:r>
            <a:r>
              <a:rPr lang="en-US" dirty="0"/>
              <a:t> H</a:t>
            </a:r>
            <a:r>
              <a:rPr lang="en-US" baseline="-25000" dirty="0"/>
              <a:t>0</a:t>
            </a:r>
            <a:r>
              <a:rPr lang="en-US" baseline="0" dirty="0"/>
              <a:t> </a:t>
            </a:r>
            <a:r>
              <a:rPr lang="en-US" baseline="0" dirty="0" err="1"/>
              <a:t>đúng</a:t>
            </a:r>
            <a:r>
              <a:rPr lang="en-US" baseline="0" dirty="0"/>
              <a:t> </a:t>
            </a:r>
            <a:r>
              <a:rPr lang="en-US" baseline="0" dirty="0" err="1"/>
              <a:t>phải</a:t>
            </a:r>
            <a:r>
              <a:rPr lang="en-US" baseline="0" dirty="0"/>
              <a:t> </a:t>
            </a:r>
            <a:r>
              <a:rPr lang="en-US" baseline="0" dirty="0" err="1"/>
              <a:t>lớn</a:t>
            </a:r>
            <a:r>
              <a:rPr lang="en-US" baseline="0" dirty="0"/>
              <a:t> </a:t>
            </a:r>
            <a:r>
              <a:rPr lang="en-US" baseline="0" dirty="0" err="1"/>
              <a:t>hơn</a:t>
            </a:r>
            <a:r>
              <a:rPr lang="en-US" baseline="0" dirty="0"/>
              <a:t> </a:t>
            </a:r>
            <a:r>
              <a:rPr lang="en-US" baseline="0" dirty="0" err="1"/>
              <a:t>hoặc</a:t>
            </a:r>
            <a:r>
              <a:rPr lang="en-US" baseline="0" dirty="0"/>
              <a:t> </a:t>
            </a:r>
            <a:r>
              <a:rPr lang="en-US" baseline="0" dirty="0" err="1"/>
              <a:t>bằng</a:t>
            </a:r>
            <a:r>
              <a:rPr lang="en-US" baseline="0" dirty="0"/>
              <a:t> 95%</a:t>
            </a:r>
          </a:p>
          <a:p>
            <a:endParaRPr lang="en-US" baseline="0" dirty="0"/>
          </a:p>
          <a:p>
            <a:r>
              <a:rPr lang="en-US" baseline="0" dirty="0" err="1"/>
              <a:t>Giả</a:t>
            </a:r>
            <a:r>
              <a:rPr lang="en-US" baseline="0" dirty="0"/>
              <a:t> </a:t>
            </a:r>
            <a:r>
              <a:rPr lang="en-US" baseline="0" dirty="0" err="1"/>
              <a:t>sử</a:t>
            </a:r>
            <a:r>
              <a:rPr lang="en-US" baseline="0" dirty="0"/>
              <a:t> p </a:t>
            </a:r>
            <a:r>
              <a:rPr lang="en-US" baseline="0" dirty="0" err="1"/>
              <a:t>thực</a:t>
            </a:r>
            <a:r>
              <a:rPr lang="en-US" baseline="0" dirty="0"/>
              <a:t> </a:t>
            </a:r>
            <a:r>
              <a:rPr lang="en-US" baseline="0" dirty="0" err="1"/>
              <a:t>sự</a:t>
            </a:r>
            <a:r>
              <a:rPr lang="en-US" baseline="0" dirty="0"/>
              <a:t> 50% </a:t>
            </a:r>
            <a:r>
              <a:rPr lang="en-US" baseline="0" dirty="0" err="1"/>
              <a:t>thì</a:t>
            </a:r>
            <a:r>
              <a:rPr lang="en-US" baseline="0" dirty="0"/>
              <a:t> </a:t>
            </a:r>
            <a:r>
              <a:rPr lang="en-US" baseline="0" dirty="0" err="1"/>
              <a:t>chỉ</a:t>
            </a:r>
            <a:r>
              <a:rPr lang="en-US" baseline="0" dirty="0"/>
              <a:t> </a:t>
            </a:r>
            <a:r>
              <a:rPr lang="en-US" baseline="0" dirty="0" err="1"/>
              <a:t>có</a:t>
            </a:r>
            <a:r>
              <a:rPr lang="en-US" baseline="0" dirty="0"/>
              <a:t> 5% </a:t>
            </a:r>
            <a:r>
              <a:rPr lang="en-US" baseline="0" dirty="0" err="1"/>
              <a:t>cơ</a:t>
            </a:r>
            <a:r>
              <a:rPr lang="en-US" baseline="0" dirty="0"/>
              <a:t> </a:t>
            </a:r>
            <a:r>
              <a:rPr lang="en-US" baseline="0" dirty="0" err="1"/>
              <a:t>hội</a:t>
            </a:r>
            <a:r>
              <a:rPr lang="en-US" baseline="0" dirty="0"/>
              <a:t> ta </a:t>
            </a:r>
            <a:r>
              <a:rPr lang="en-US" baseline="0" dirty="0" err="1"/>
              <a:t>quan</a:t>
            </a:r>
            <a:r>
              <a:rPr lang="en-US" baseline="0" dirty="0"/>
              <a:t> </a:t>
            </a:r>
            <a:r>
              <a:rPr lang="en-US" baseline="0" dirty="0" err="1"/>
              <a:t>sát</a:t>
            </a:r>
            <a:r>
              <a:rPr lang="en-US" baseline="0" dirty="0"/>
              <a:t> </a:t>
            </a:r>
            <a:r>
              <a:rPr lang="en-US" baseline="0" dirty="0" err="1"/>
              <a:t>thấy</a:t>
            </a:r>
            <a:r>
              <a:rPr lang="en-US" baseline="0" dirty="0"/>
              <a:t> X </a:t>
            </a:r>
            <a:r>
              <a:rPr lang="en-US" baseline="0" dirty="0" err="1"/>
              <a:t>nằm</a:t>
            </a:r>
            <a:r>
              <a:rPr lang="en-US" baseline="0" dirty="0"/>
              <a:t> </a:t>
            </a:r>
            <a:r>
              <a:rPr lang="en-US" baseline="0" dirty="0" err="1"/>
              <a:t>ngoài</a:t>
            </a:r>
            <a:r>
              <a:rPr lang="en-US" baseline="0" dirty="0"/>
              <a:t> </a:t>
            </a:r>
            <a:r>
              <a:rPr lang="en-US" baseline="0" dirty="0" err="1"/>
              <a:t>khoảng</a:t>
            </a:r>
            <a:r>
              <a:rPr lang="en-US" baseline="0" dirty="0"/>
              <a:t> </a:t>
            </a:r>
            <a:r>
              <a:rPr lang="en-US" baseline="0" dirty="0" err="1"/>
              <a:t>này</a:t>
            </a:r>
            <a:r>
              <a:rPr lang="en-US" baseline="0" dirty="0"/>
              <a:t> </a:t>
            </a:r>
            <a:r>
              <a:rPr lang="en-US" baseline="0" dirty="0">
                <a:sym typeface="Wingdings" panose="05000000000000000000" pitchFamily="2" charset="2"/>
              </a:rPr>
              <a:t> </a:t>
            </a:r>
            <a:r>
              <a:rPr lang="en-US" baseline="0" dirty="0" err="1">
                <a:sym typeface="Wingdings" panose="05000000000000000000" pitchFamily="2" charset="2"/>
              </a:rPr>
              <a:t>Đây</a:t>
            </a:r>
            <a:r>
              <a:rPr lang="en-US" baseline="0" dirty="0">
                <a:sym typeface="Wingdings" panose="05000000000000000000" pitchFamily="2" charset="2"/>
              </a:rPr>
              <a:t> </a:t>
            </a:r>
            <a:r>
              <a:rPr lang="en-US" baseline="0" dirty="0" err="1">
                <a:sym typeface="Wingdings" panose="05000000000000000000" pitchFamily="2" charset="2"/>
              </a:rPr>
              <a:t>là</a:t>
            </a:r>
            <a:r>
              <a:rPr lang="en-US" baseline="0" dirty="0">
                <a:sym typeface="Wingdings" panose="05000000000000000000" pitchFamily="2" charset="2"/>
              </a:rPr>
              <a:t> </a:t>
            </a:r>
            <a:r>
              <a:rPr lang="en-US" baseline="0" dirty="0" err="1">
                <a:sym typeface="Wingdings" panose="05000000000000000000" pitchFamily="2" charset="2"/>
              </a:rPr>
              <a:t>điều</a:t>
            </a:r>
            <a:r>
              <a:rPr lang="en-US" baseline="0" dirty="0">
                <a:sym typeface="Wingdings" panose="05000000000000000000" pitchFamily="2" charset="2"/>
              </a:rPr>
              <a:t> ta </a:t>
            </a:r>
            <a:r>
              <a:rPr lang="en-US" baseline="0" dirty="0" err="1">
                <a:sym typeface="Wingdings" panose="05000000000000000000" pitchFamily="2" charset="2"/>
              </a:rPr>
              <a:t>đang</a:t>
            </a:r>
            <a:r>
              <a:rPr lang="en-US" baseline="0" dirty="0">
                <a:sym typeface="Wingdings" panose="05000000000000000000" pitchFamily="2" charset="2"/>
              </a:rPr>
              <a:t> </a:t>
            </a:r>
            <a:r>
              <a:rPr lang="en-US" baseline="0" dirty="0" err="1">
                <a:sym typeface="Wingdings" panose="05000000000000000000" pitchFamily="2" charset="2"/>
              </a:rPr>
              <a:t>mong</a:t>
            </a:r>
            <a:r>
              <a:rPr lang="en-US" baseline="0" dirty="0">
                <a:sym typeface="Wingdings" panose="05000000000000000000" pitchFamily="2" charset="2"/>
              </a:rPr>
              <a:t> </a:t>
            </a:r>
            <a:r>
              <a:rPr lang="en-US" baseline="0" dirty="0" err="1">
                <a:sym typeface="Wingdings" panose="05000000000000000000" pitchFamily="2" charset="2"/>
              </a:rPr>
              <a:t>muốn</a:t>
            </a:r>
            <a:r>
              <a:rPr lang="en-US" baseline="0" dirty="0">
                <a:sym typeface="Wingdings" panose="05000000000000000000" pitchFamily="2" charset="2"/>
              </a:rPr>
              <a:t> </a:t>
            </a:r>
            <a:r>
              <a:rPr lang="en-US" baseline="0" dirty="0" err="1">
                <a:sym typeface="Wingdings" panose="05000000000000000000" pitchFamily="2" charset="2"/>
              </a:rPr>
              <a:t>để</a:t>
            </a:r>
            <a:r>
              <a:rPr lang="en-US" baseline="0" dirty="0">
                <a:sym typeface="Wingdings" panose="05000000000000000000" pitchFamily="2" charset="2"/>
              </a:rPr>
              <a:t> </a:t>
            </a:r>
            <a:r>
              <a:rPr lang="en-US" baseline="0" dirty="0" err="1">
                <a:sym typeface="Wingdings" panose="05000000000000000000" pitchFamily="2" charset="2"/>
              </a:rPr>
              <a:t>kiểm</a:t>
            </a:r>
            <a:r>
              <a:rPr lang="en-US" baseline="0" dirty="0">
                <a:sym typeface="Wingdings" panose="05000000000000000000" pitchFamily="2" charset="2"/>
              </a:rPr>
              <a:t> </a:t>
            </a:r>
            <a:r>
              <a:rPr lang="en-US" baseline="0" dirty="0" err="1">
                <a:sym typeface="Wingdings" panose="05000000000000000000" pitchFamily="2" charset="2"/>
              </a:rPr>
              <a:t>tra</a:t>
            </a:r>
            <a:r>
              <a:rPr lang="en-US" baseline="0" dirty="0">
                <a:sym typeface="Wingdings" panose="05000000000000000000" pitchFamily="2" charset="2"/>
              </a:rPr>
              <a:t> </a:t>
            </a:r>
            <a:r>
              <a:rPr lang="en-US" baseline="0" dirty="0" err="1">
                <a:sym typeface="Wingdings" panose="05000000000000000000" pitchFamily="2" charset="2"/>
              </a:rPr>
              <a:t>được</a:t>
            </a:r>
            <a:r>
              <a:rPr lang="en-US" baseline="0" dirty="0">
                <a:sym typeface="Wingdings" panose="05000000000000000000" pitchFamily="2" charset="2"/>
              </a:rPr>
              <a:t> H</a:t>
            </a:r>
            <a:r>
              <a:rPr lang="en-US" baseline="-25000" dirty="0">
                <a:sym typeface="Wingdings" panose="05000000000000000000" pitchFamily="2" charset="2"/>
              </a:rPr>
              <a:t>0</a:t>
            </a:r>
            <a:r>
              <a:rPr lang="en-US" baseline="0" dirty="0">
                <a:sym typeface="Wingdings" panose="05000000000000000000" pitchFamily="2" charset="2"/>
              </a:rPr>
              <a:t> hay </a:t>
            </a:r>
            <a:r>
              <a:rPr lang="en-US" baseline="0" dirty="0" err="1">
                <a:sym typeface="Wingdings" panose="05000000000000000000" pitchFamily="2" charset="2"/>
              </a:rPr>
              <a:t>nói</a:t>
            </a:r>
            <a:r>
              <a:rPr lang="en-US" baseline="0" dirty="0">
                <a:sym typeface="Wingdings" panose="05000000000000000000" pitchFamily="2" charset="2"/>
              </a:rPr>
              <a:t> </a:t>
            </a:r>
            <a:r>
              <a:rPr lang="en-US" baseline="0" dirty="0" err="1">
                <a:sym typeface="Wingdings" panose="05000000000000000000" pitchFamily="2" charset="2"/>
              </a:rPr>
              <a:t>cách</a:t>
            </a:r>
            <a:r>
              <a:rPr lang="en-US" baseline="0" dirty="0">
                <a:sym typeface="Wingdings" panose="05000000000000000000" pitchFamily="2" charset="2"/>
              </a:rPr>
              <a:t> </a:t>
            </a:r>
            <a:r>
              <a:rPr lang="en-US" baseline="0" dirty="0" err="1">
                <a:sym typeface="Wingdings" panose="05000000000000000000" pitchFamily="2" charset="2"/>
              </a:rPr>
              <a:t>khác</a:t>
            </a:r>
            <a:r>
              <a:rPr lang="en-US" baseline="0" dirty="0">
                <a:sym typeface="Wingdings" panose="05000000000000000000" pitchFamily="2" charset="2"/>
              </a:rPr>
              <a:t> 19/20 tung </a:t>
            </a:r>
            <a:r>
              <a:rPr lang="en-US" baseline="0" dirty="0" err="1">
                <a:sym typeface="Wingdings" panose="05000000000000000000" pitchFamily="2" charset="2"/>
              </a:rPr>
              <a:t>sẽ</a:t>
            </a:r>
            <a:r>
              <a:rPr lang="en-US" baseline="0" dirty="0">
                <a:sym typeface="Wingdings" panose="05000000000000000000" pitchFamily="2" charset="2"/>
              </a:rPr>
              <a:t> </a:t>
            </a:r>
            <a:r>
              <a:rPr lang="en-US" baseline="0" dirty="0" err="1">
                <a:sym typeface="Wingdings" panose="05000000000000000000" pitchFamily="2" charset="2"/>
              </a:rPr>
              <a:t>cho</a:t>
            </a:r>
            <a:r>
              <a:rPr lang="en-US" baseline="0" dirty="0">
                <a:sym typeface="Wingdings" panose="05000000000000000000" pitchFamily="2" charset="2"/>
              </a:rPr>
              <a:t> </a:t>
            </a:r>
            <a:r>
              <a:rPr lang="en-US" baseline="0" dirty="0" err="1">
                <a:sym typeface="Wingdings" panose="05000000000000000000" pitchFamily="2" charset="2"/>
              </a:rPr>
              <a:t>cùng</a:t>
            </a:r>
            <a:r>
              <a:rPr lang="en-US" baseline="0" dirty="0">
                <a:sym typeface="Wingdings" panose="05000000000000000000" pitchFamily="2" charset="2"/>
              </a:rPr>
              <a:t> 1 </a:t>
            </a:r>
            <a:r>
              <a:rPr lang="en-US" baseline="0" dirty="0" err="1">
                <a:sym typeface="Wingdings" panose="05000000000000000000" pitchFamily="2" charset="2"/>
              </a:rPr>
              <a:t>mặt</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63</a:t>
            </a:fld>
            <a:endParaRPr lang="en-US" altLang="en-US"/>
          </a:p>
        </p:txBody>
      </p:sp>
    </p:spTree>
    <p:extLst>
      <p:ext uri="{BB962C8B-B14F-4D97-AF65-F5344CB8AC3E}">
        <p14:creationId xmlns:p14="http://schemas.microsoft.com/office/powerpoint/2010/main" val="2193646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ta </a:t>
            </a:r>
            <a:r>
              <a:rPr lang="en-US" dirty="0" err="1"/>
              <a:t>thường</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năng</a:t>
            </a:r>
            <a:r>
              <a:rPr lang="en-US" dirty="0"/>
              <a:t> </a:t>
            </a:r>
            <a:r>
              <a:rPr lang="en-US" dirty="0" err="1"/>
              <a:t>suất</a:t>
            </a:r>
            <a:r>
              <a:rPr lang="en-US" dirty="0"/>
              <a:t> </a:t>
            </a:r>
            <a:r>
              <a:rPr lang="en-US" dirty="0" err="1"/>
              <a:t>của</a:t>
            </a:r>
            <a:r>
              <a:rPr lang="en-US" dirty="0"/>
              <a:t> </a:t>
            </a:r>
            <a:r>
              <a:rPr lang="en-US" dirty="0" err="1"/>
              <a:t>phép</a:t>
            </a:r>
            <a:r>
              <a:rPr lang="en-US" dirty="0"/>
              <a:t> </a:t>
            </a:r>
            <a:r>
              <a:rPr lang="en-US" dirty="0" err="1"/>
              <a:t>thử</a:t>
            </a:r>
            <a:r>
              <a:rPr lang="en-US" dirty="0"/>
              <a:t> </a:t>
            </a:r>
            <a:r>
              <a:rPr lang="en-US" dirty="0" err="1"/>
              <a:t>đó</a:t>
            </a:r>
            <a:r>
              <a:rPr lang="en-US" dirty="0"/>
              <a:t> </a:t>
            </a:r>
            <a:r>
              <a:rPr lang="en-US" dirty="0" err="1"/>
              <a:t>là</a:t>
            </a:r>
            <a:r>
              <a:rPr lang="en-US" dirty="0"/>
              <a:t> </a:t>
            </a:r>
            <a:r>
              <a:rPr lang="en-US" dirty="0" err="1"/>
              <a:t>không</a:t>
            </a:r>
            <a:r>
              <a:rPr lang="en-US" dirty="0"/>
              <a:t> </a:t>
            </a:r>
            <a:r>
              <a:rPr lang="en-US" dirty="0" err="1"/>
              <a:t>mắc</a:t>
            </a:r>
            <a:r>
              <a:rPr lang="en-US" dirty="0"/>
              <a:t> </a:t>
            </a:r>
            <a:r>
              <a:rPr lang="en-US" dirty="0" err="1"/>
              <a:t>phải</a:t>
            </a:r>
            <a:r>
              <a:rPr lang="en-US" dirty="0"/>
              <a:t> </a:t>
            </a:r>
            <a:r>
              <a:rPr lang="en-US" dirty="0" err="1"/>
              <a:t>lỗi</a:t>
            </a:r>
            <a:r>
              <a:rPr lang="en-US" dirty="0"/>
              <a:t> </a:t>
            </a:r>
            <a:r>
              <a:rPr lang="en-US" dirty="0" err="1"/>
              <a:t>loại</a:t>
            </a:r>
            <a:r>
              <a:rPr lang="en-US" dirty="0"/>
              <a:t> II</a:t>
            </a:r>
          </a:p>
          <a:p>
            <a:endParaRPr lang="en-US" dirty="0"/>
          </a:p>
          <a:p>
            <a:r>
              <a:rPr lang="en-US" dirty="0" err="1"/>
              <a:t>Lỗi</a:t>
            </a:r>
            <a:r>
              <a:rPr lang="en-US" dirty="0"/>
              <a:t> </a:t>
            </a:r>
            <a:r>
              <a:rPr lang="en-US" dirty="0" err="1"/>
              <a:t>loại</a:t>
            </a:r>
            <a:r>
              <a:rPr lang="en-US" dirty="0"/>
              <a:t> II, </a:t>
            </a:r>
            <a:r>
              <a:rPr lang="en-US" dirty="0" err="1"/>
              <a:t>không</a:t>
            </a:r>
            <a:r>
              <a:rPr lang="en-US" dirty="0"/>
              <a:t> </a:t>
            </a:r>
            <a:r>
              <a:rPr lang="en-US" dirty="0" err="1"/>
              <a:t>thể</a:t>
            </a:r>
            <a:r>
              <a:rPr lang="en-US" dirty="0"/>
              <a:t> </a:t>
            </a:r>
            <a:r>
              <a:rPr lang="en-US" dirty="0" err="1"/>
              <a:t>từ</a:t>
            </a:r>
            <a:r>
              <a:rPr lang="en-US" dirty="0"/>
              <a:t> </a:t>
            </a:r>
            <a:r>
              <a:rPr lang="en-US" dirty="0" err="1"/>
              <a:t>chối</a:t>
            </a:r>
            <a:r>
              <a:rPr lang="en-US" dirty="0"/>
              <a:t> </a:t>
            </a:r>
            <a:r>
              <a:rPr lang="en-US" dirty="0" err="1"/>
              <a:t>mặt</a:t>
            </a:r>
            <a:r>
              <a:rPr lang="en-US" dirty="0"/>
              <a:t> </a:t>
            </a:r>
            <a:r>
              <a:rPr lang="en-US" dirty="0" err="1"/>
              <a:t>dù</a:t>
            </a:r>
            <a:r>
              <a:rPr lang="en-US" dirty="0"/>
              <a:t> </a:t>
            </a:r>
            <a:r>
              <a:rPr lang="en-US" dirty="0" err="1"/>
              <a:t>nó</a:t>
            </a:r>
            <a:r>
              <a:rPr lang="en-US" dirty="0"/>
              <a:t> </a:t>
            </a:r>
            <a:r>
              <a:rPr lang="en-US" dirty="0" err="1"/>
              <a:t>là</a:t>
            </a:r>
            <a:r>
              <a:rPr lang="en-US" dirty="0"/>
              <a:t> </a:t>
            </a:r>
            <a:r>
              <a:rPr lang="en-US" dirty="0" err="1"/>
              <a:t>sai</a:t>
            </a:r>
            <a:endParaRPr lang="en-US" dirty="0"/>
          </a:p>
          <a:p>
            <a:endParaRPr lang="en-US" dirty="0"/>
          </a:p>
          <a:p>
            <a:r>
              <a:rPr lang="en-US" dirty="0" err="1"/>
              <a:t>Kiểm</a:t>
            </a:r>
            <a:r>
              <a:rPr lang="en-US" dirty="0"/>
              <a:t> </a:t>
            </a:r>
            <a:r>
              <a:rPr lang="en-US" dirty="0" err="1"/>
              <a:t>tra</a:t>
            </a:r>
            <a:r>
              <a:rPr lang="en-US" dirty="0"/>
              <a:t> p &gt; 0.5 </a:t>
            </a:r>
            <a:r>
              <a:rPr lang="en-US" dirty="0" err="1"/>
              <a:t>cụ</a:t>
            </a:r>
            <a:r>
              <a:rPr lang="en-US" dirty="0"/>
              <a:t> </a:t>
            </a:r>
            <a:r>
              <a:rPr lang="en-US" dirty="0" err="1"/>
              <a:t>thể</a:t>
            </a:r>
            <a:r>
              <a:rPr lang="en-US" dirty="0"/>
              <a:t> 0.55 </a:t>
            </a:r>
            <a:r>
              <a:rPr lang="en-US" dirty="0" err="1"/>
              <a:t>để</a:t>
            </a:r>
            <a:r>
              <a:rPr lang="en-US" dirty="0"/>
              <a:t> </a:t>
            </a:r>
            <a:r>
              <a:rPr lang="en-US" dirty="0" err="1"/>
              <a:t>đồng</a:t>
            </a:r>
            <a:r>
              <a:rPr lang="en-US" dirty="0"/>
              <a:t> </a:t>
            </a:r>
            <a:r>
              <a:rPr lang="en-US" dirty="0" err="1"/>
              <a:t>tiền</a:t>
            </a:r>
            <a:r>
              <a:rPr lang="en-US" dirty="0"/>
              <a:t> </a:t>
            </a:r>
            <a:r>
              <a:rPr lang="en-US" dirty="0" err="1"/>
              <a:t>nghiêng</a:t>
            </a:r>
            <a:r>
              <a:rPr lang="en-US" dirty="0"/>
              <a:t> </a:t>
            </a:r>
            <a:r>
              <a:rPr lang="en-US" dirty="0" err="1"/>
              <a:t>về</a:t>
            </a:r>
            <a:r>
              <a:rPr lang="en-US" dirty="0"/>
              <a:t> </a:t>
            </a:r>
            <a:r>
              <a:rPr lang="en-US" dirty="0" err="1"/>
              <a:t>phần</a:t>
            </a:r>
            <a:r>
              <a:rPr lang="en-US" dirty="0"/>
              <a:t> </a:t>
            </a:r>
            <a:r>
              <a:rPr lang="en-US" dirty="0" err="1"/>
              <a:t>ngửa</a:t>
            </a:r>
            <a:endParaRPr lang="en-US" dirty="0"/>
          </a:p>
          <a:p>
            <a:endParaRPr lang="en-US" dirty="0"/>
          </a:p>
          <a:p>
            <a:r>
              <a:rPr lang="en-US" dirty="0" err="1"/>
              <a:t>Trong</a:t>
            </a:r>
            <a:r>
              <a:rPr lang="en-US" dirty="0"/>
              <a:t> </a:t>
            </a:r>
            <a:r>
              <a:rPr lang="en-US" dirty="0" err="1"/>
              <a:t>trường</a:t>
            </a:r>
            <a:r>
              <a:rPr lang="en-US" dirty="0"/>
              <a:t> </a:t>
            </a:r>
            <a:r>
              <a:rPr lang="en-US" dirty="0" err="1"/>
              <a:t>hợp</a:t>
            </a:r>
            <a:r>
              <a:rPr lang="en-US" dirty="0"/>
              <a:t> </a:t>
            </a:r>
            <a:r>
              <a:rPr lang="en-US" dirty="0" err="1"/>
              <a:t>đó</a:t>
            </a:r>
            <a:r>
              <a:rPr lang="en-US" dirty="0"/>
              <a:t> ta </a:t>
            </a:r>
            <a:r>
              <a:rPr lang="en-US" dirty="0" err="1"/>
              <a:t>cần</a:t>
            </a:r>
            <a:r>
              <a:rPr lang="en-US" dirty="0"/>
              <a:t> </a:t>
            </a:r>
            <a:r>
              <a:rPr lang="en-US" dirty="0" err="1"/>
              <a:t>tính</a:t>
            </a:r>
            <a:r>
              <a:rPr lang="en-US" dirty="0"/>
              <a:t> </a:t>
            </a:r>
            <a:r>
              <a:rPr lang="en-US" dirty="0" err="1"/>
              <a:t>công</a:t>
            </a:r>
            <a:r>
              <a:rPr lang="en-US" dirty="0"/>
              <a:t> </a:t>
            </a:r>
            <a:r>
              <a:rPr lang="en-US" dirty="0" err="1"/>
              <a:t>suất</a:t>
            </a:r>
            <a:r>
              <a:rPr lang="en-US" dirty="0"/>
              <a:t> </a:t>
            </a:r>
            <a:r>
              <a:rPr lang="en-US" dirty="0" err="1"/>
              <a:t>của</a:t>
            </a:r>
            <a:r>
              <a:rPr lang="en-US" dirty="0"/>
              <a:t> </a:t>
            </a:r>
            <a:r>
              <a:rPr lang="en-US" dirty="0" err="1"/>
              <a:t>phép</a:t>
            </a:r>
            <a:r>
              <a:rPr lang="en-US" dirty="0"/>
              <a:t> </a:t>
            </a:r>
            <a:r>
              <a:rPr lang="en-US" dirty="0" err="1"/>
              <a:t>thử</a:t>
            </a:r>
            <a:r>
              <a:rPr lang="en-US" dirty="0"/>
              <a:t> </a:t>
            </a:r>
            <a:r>
              <a:rPr lang="en-US" dirty="0" err="1"/>
              <a:t>như</a:t>
            </a:r>
            <a:r>
              <a:rPr lang="en-US" dirty="0"/>
              <a:t> </a:t>
            </a:r>
            <a:r>
              <a:rPr lang="en-US" dirty="0" err="1"/>
              <a:t>sau</a:t>
            </a:r>
            <a:r>
              <a:rPr lang="en-US" dirty="0"/>
              <a:t>: </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64</a:t>
            </a:fld>
            <a:endParaRPr lang="en-US" altLang="en-US"/>
          </a:p>
        </p:txBody>
      </p:sp>
    </p:spTree>
    <p:extLst>
      <p:ext uri="{BB962C8B-B14F-4D97-AF65-F5344CB8AC3E}">
        <p14:creationId xmlns:p14="http://schemas.microsoft.com/office/powerpoint/2010/main" val="27572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Giả</a:t>
            </a:r>
            <a:r>
              <a:rPr lang="en-US" dirty="0"/>
              <a:t> </a:t>
            </a:r>
            <a:r>
              <a:rPr lang="en-US" dirty="0" err="1"/>
              <a:t>sử</a:t>
            </a:r>
            <a:r>
              <a:rPr lang="en-US" dirty="0"/>
              <a:t> H</a:t>
            </a:r>
            <a:r>
              <a:rPr lang="en-US" baseline="-25000" dirty="0"/>
              <a:t>0 </a:t>
            </a:r>
            <a:r>
              <a:rPr lang="en-US" baseline="0" dirty="0" err="1"/>
              <a:t>là</a:t>
            </a:r>
            <a:r>
              <a:rPr lang="en-US" baseline="0" dirty="0"/>
              <a:t> </a:t>
            </a:r>
            <a:r>
              <a:rPr lang="en-US" baseline="0" dirty="0" err="1"/>
              <a:t>không</a:t>
            </a:r>
            <a:r>
              <a:rPr lang="en-US" baseline="0" dirty="0"/>
              <a:t> </a:t>
            </a:r>
            <a:r>
              <a:rPr lang="en-US" baseline="0" dirty="0" err="1"/>
              <a:t>thiên</a:t>
            </a:r>
            <a:r>
              <a:rPr lang="en-US" baseline="0" dirty="0"/>
              <a:t> </a:t>
            </a:r>
            <a:r>
              <a:rPr lang="en-US" baseline="0" dirty="0" err="1"/>
              <a:t>về</a:t>
            </a:r>
            <a:r>
              <a:rPr lang="en-US" baseline="0" dirty="0"/>
              <a:t> </a:t>
            </a:r>
            <a:r>
              <a:rPr lang="en-US" baseline="0" dirty="0" err="1"/>
              <a:t>mặt</a:t>
            </a:r>
            <a:r>
              <a:rPr lang="en-US" baseline="0" dirty="0"/>
              <a:t> </a:t>
            </a:r>
            <a:r>
              <a:rPr lang="en-US" baseline="0" dirty="0" err="1"/>
              <a:t>ngửa</a:t>
            </a:r>
            <a:r>
              <a:rPr lang="en-US" baseline="0" dirty="0"/>
              <a:t> </a:t>
            </a:r>
            <a:r>
              <a:rPr lang="en-US" baseline="0" dirty="0">
                <a:sym typeface="Wingdings" panose="05000000000000000000" pitchFamily="2" charset="2"/>
              </a:rPr>
              <a:t> </a:t>
            </a:r>
            <a:r>
              <a:rPr lang="en-US" baseline="0" dirty="0" err="1">
                <a:sym typeface="Wingdings" panose="05000000000000000000" pitchFamily="2" charset="2"/>
              </a:rPr>
              <a:t>kiểm</a:t>
            </a:r>
            <a:r>
              <a:rPr lang="en-US" baseline="0" dirty="0">
                <a:sym typeface="Wingdings" panose="05000000000000000000" pitchFamily="2" charset="2"/>
              </a:rPr>
              <a:t> </a:t>
            </a:r>
            <a:r>
              <a:rPr lang="en-US" baseline="0" dirty="0" err="1">
                <a:sym typeface="Wingdings" panose="05000000000000000000" pitchFamily="2" charset="2"/>
              </a:rPr>
              <a:t>định</a:t>
            </a:r>
            <a:r>
              <a:rPr lang="en-US" baseline="0" dirty="0">
                <a:sym typeface="Wingdings" panose="05000000000000000000" pitchFamily="2" charset="2"/>
              </a:rPr>
              <a:t> 1 </a:t>
            </a:r>
            <a:r>
              <a:rPr lang="en-US" baseline="0" dirty="0" err="1">
                <a:sym typeface="Wingdings" panose="05000000000000000000" pitchFamily="2" charset="2"/>
              </a:rPr>
              <a:t>phía</a:t>
            </a:r>
            <a:r>
              <a:rPr lang="en-US" baseline="0" dirty="0">
                <a:sym typeface="Wingdings" panose="05000000000000000000" pitchFamily="2" charset="2"/>
              </a:rPr>
              <a:t>  </a:t>
            </a:r>
            <a:r>
              <a:rPr lang="en-US" baseline="0" dirty="0" err="1">
                <a:sym typeface="Wingdings" panose="05000000000000000000" pitchFamily="2" charset="2"/>
              </a:rPr>
              <a:t>bác</a:t>
            </a:r>
            <a:r>
              <a:rPr lang="en-US" baseline="0" dirty="0">
                <a:sym typeface="Wingdings" panose="05000000000000000000" pitchFamily="2" charset="2"/>
              </a:rPr>
              <a:t> </a:t>
            </a:r>
            <a:r>
              <a:rPr lang="en-US" baseline="0" dirty="0" err="1">
                <a:sym typeface="Wingdings" panose="05000000000000000000" pitchFamily="2" charset="2"/>
              </a:rPr>
              <a:t>bỏ</a:t>
            </a:r>
            <a:r>
              <a:rPr lang="en-US" baseline="0" dirty="0">
                <a:sym typeface="Wingdings" panose="05000000000000000000" pitchFamily="2" charset="2"/>
              </a:rPr>
              <a:t> </a:t>
            </a:r>
            <a:r>
              <a:rPr lang="en-US" baseline="0" dirty="0" err="1">
                <a:sym typeface="Wingdings" panose="05000000000000000000" pitchFamily="2" charset="2"/>
              </a:rPr>
              <a:t>giả</a:t>
            </a:r>
            <a:r>
              <a:rPr lang="en-US" baseline="0" dirty="0">
                <a:sym typeface="Wingdings" panose="05000000000000000000" pitchFamily="2" charset="2"/>
              </a:rPr>
              <a:t> </a:t>
            </a:r>
            <a:r>
              <a:rPr lang="en-US" baseline="0" dirty="0" err="1">
                <a:sym typeface="Wingdings" panose="05000000000000000000" pitchFamily="2" charset="2"/>
              </a:rPr>
              <a:t>thuyết</a:t>
            </a:r>
            <a:r>
              <a:rPr lang="en-US" baseline="0" dirty="0">
                <a:sym typeface="Wingdings" panose="05000000000000000000" pitchFamily="2" charset="2"/>
              </a:rPr>
              <a:t> </a:t>
            </a:r>
            <a:r>
              <a:rPr lang="en-US" baseline="0" dirty="0" err="1">
                <a:sym typeface="Wingdings" panose="05000000000000000000" pitchFamily="2" charset="2"/>
              </a:rPr>
              <a:t>rỗng</a:t>
            </a:r>
            <a:r>
              <a:rPr lang="en-US" baseline="0" dirty="0">
                <a:sym typeface="Wingdings" panose="05000000000000000000" pitchFamily="2" charset="2"/>
              </a:rPr>
              <a:t> </a:t>
            </a:r>
            <a:r>
              <a:rPr lang="en-US" baseline="0" dirty="0" err="1">
                <a:sym typeface="Wingdings" panose="05000000000000000000" pitchFamily="2" charset="2"/>
              </a:rPr>
              <a:t>khi</a:t>
            </a:r>
            <a:r>
              <a:rPr lang="en-US" baseline="0" dirty="0">
                <a:sym typeface="Wingdings" panose="05000000000000000000" pitchFamily="2" charset="2"/>
              </a:rPr>
              <a:t> X </a:t>
            </a:r>
            <a:r>
              <a:rPr lang="en-US" baseline="0" dirty="0" err="1">
                <a:sym typeface="Wingdings" panose="05000000000000000000" pitchFamily="2" charset="2"/>
              </a:rPr>
              <a:t>lớn</a:t>
            </a:r>
            <a:r>
              <a:rPr lang="en-US" baseline="0" dirty="0">
                <a:sym typeface="Wingdings" panose="05000000000000000000" pitchFamily="2" charset="2"/>
              </a:rPr>
              <a:t> </a:t>
            </a:r>
            <a:r>
              <a:rPr lang="en-US" baseline="0" dirty="0" err="1">
                <a:sym typeface="Wingdings" panose="05000000000000000000" pitchFamily="2" charset="2"/>
              </a:rPr>
              <a:t>hơn</a:t>
            </a:r>
            <a:r>
              <a:rPr lang="en-US" baseline="0" dirty="0">
                <a:sym typeface="Wingdings" panose="05000000000000000000" pitchFamily="2" charset="2"/>
              </a:rPr>
              <a:t> </a:t>
            </a:r>
            <a:r>
              <a:rPr lang="en-US" baseline="0" dirty="0" err="1">
                <a:sym typeface="Wingdings" panose="05000000000000000000" pitchFamily="2" charset="2"/>
              </a:rPr>
              <a:t>nhiều</a:t>
            </a:r>
            <a:r>
              <a:rPr lang="en-US" baseline="0" dirty="0">
                <a:sym typeface="Wingdings" panose="05000000000000000000" pitchFamily="2" charset="2"/>
              </a:rPr>
              <a:t> </a:t>
            </a:r>
          </a:p>
          <a:p>
            <a:pPr marL="171450" indent="-171450">
              <a:buFont typeface="Wingdings" panose="05000000000000000000" pitchFamily="2" charset="2"/>
              <a:buChar char="è"/>
            </a:pPr>
            <a:r>
              <a:rPr lang="en-US" baseline="0" dirty="0">
                <a:sym typeface="Wingdings" panose="05000000000000000000" pitchFamily="2" charset="2"/>
              </a:rPr>
              <a:t>Ý </a:t>
            </a:r>
            <a:r>
              <a:rPr lang="en-US" baseline="0" dirty="0" err="1">
                <a:sym typeface="Wingdings" panose="05000000000000000000" pitchFamily="2" charset="2"/>
              </a:rPr>
              <a:t>nghĩa</a:t>
            </a:r>
            <a:r>
              <a:rPr lang="en-US" baseline="0" dirty="0">
                <a:sym typeface="Wingdings" panose="05000000000000000000" pitchFamily="2" charset="2"/>
              </a:rPr>
              <a:t> 5% </a:t>
            </a:r>
            <a:r>
              <a:rPr lang="en-US" baseline="0" dirty="0" err="1">
                <a:sym typeface="Wingdings" panose="05000000000000000000" pitchFamily="2" charset="2"/>
              </a:rPr>
              <a:t>liên</a:t>
            </a:r>
            <a:r>
              <a:rPr lang="en-US" baseline="0" dirty="0">
                <a:sym typeface="Wingdings" panose="05000000000000000000" pitchFamily="2" charset="2"/>
              </a:rPr>
              <a:t> </a:t>
            </a:r>
            <a:r>
              <a:rPr lang="en-US" baseline="0" dirty="0" err="1">
                <a:sym typeface="Wingdings" panose="05000000000000000000" pitchFamily="2" charset="2"/>
              </a:rPr>
              <a:t>quan</a:t>
            </a:r>
            <a:r>
              <a:rPr lang="en-US" baseline="0" dirty="0">
                <a:sym typeface="Wingdings" panose="05000000000000000000" pitchFamily="2" charset="2"/>
              </a:rPr>
              <a:t> </a:t>
            </a:r>
            <a:r>
              <a:rPr lang="en-US" baseline="0" dirty="0" err="1">
                <a:sym typeface="Wingdings" panose="05000000000000000000" pitchFamily="2" charset="2"/>
              </a:rPr>
              <a:t>đến</a:t>
            </a:r>
            <a:r>
              <a:rPr lang="en-US" baseline="0" dirty="0">
                <a:sym typeface="Wingdings" panose="05000000000000000000" pitchFamily="2" charset="2"/>
              </a:rPr>
              <a:t> </a:t>
            </a:r>
            <a:r>
              <a:rPr lang="en-US" baseline="0" dirty="0" err="1">
                <a:sym typeface="Wingdings" panose="05000000000000000000" pitchFamily="2" charset="2"/>
              </a:rPr>
              <a:t>việc</a:t>
            </a:r>
            <a:r>
              <a:rPr lang="en-US" baseline="0" dirty="0">
                <a:sym typeface="Wingdings" panose="05000000000000000000" pitchFamily="2" charset="2"/>
              </a:rPr>
              <a:t> </a:t>
            </a:r>
            <a:r>
              <a:rPr lang="en-US" baseline="0" dirty="0" err="1">
                <a:sym typeface="Wingdings" panose="05000000000000000000" pitchFamily="2" charset="2"/>
              </a:rPr>
              <a:t>sử</a:t>
            </a:r>
            <a:r>
              <a:rPr lang="en-US" baseline="0" dirty="0">
                <a:sym typeface="Wingdings" panose="05000000000000000000" pitchFamily="2" charset="2"/>
              </a:rPr>
              <a:t> </a:t>
            </a:r>
            <a:r>
              <a:rPr lang="en-US" baseline="0" dirty="0" err="1">
                <a:sym typeface="Wingdings" panose="05000000000000000000" pitchFamily="2" charset="2"/>
              </a:rPr>
              <a:t>dụng</a:t>
            </a:r>
            <a:r>
              <a:rPr lang="en-US" baseline="0" dirty="0">
                <a:sym typeface="Wingdings" panose="05000000000000000000" pitchFamily="2" charset="2"/>
              </a:rPr>
              <a:t> </a:t>
            </a:r>
            <a:r>
              <a:rPr lang="en-US" baseline="0" dirty="0" err="1">
                <a:sym typeface="Wingdings" panose="05000000000000000000" pitchFamily="2" charset="2"/>
              </a:rPr>
              <a:t>hàm</a:t>
            </a:r>
            <a:r>
              <a:rPr lang="en-US" baseline="0" dirty="0">
                <a:sym typeface="Wingdings" panose="05000000000000000000" pitchFamily="2" charset="2"/>
              </a:rPr>
              <a:t> </a:t>
            </a:r>
            <a:r>
              <a:rPr lang="en-ID" b="0" i="0" dirty="0" err="1">
                <a:solidFill>
                  <a:srgbClr val="000000"/>
                </a:solidFill>
                <a:effectLst/>
                <a:latin typeface="system-ui"/>
              </a:rPr>
              <a:t>normal_probability_below</a:t>
            </a:r>
            <a:r>
              <a:rPr lang="en-ID" b="0" i="0" dirty="0">
                <a:solidFill>
                  <a:srgbClr val="000000"/>
                </a:solidFill>
                <a:effectLst/>
                <a:latin typeface="system-ui"/>
              </a:rPr>
              <a:t> </a:t>
            </a:r>
            <a:r>
              <a:rPr lang="en-ID" b="0" i="0" dirty="0" err="1">
                <a:solidFill>
                  <a:srgbClr val="000000"/>
                </a:solidFill>
                <a:effectLst/>
                <a:latin typeface="system-ui"/>
              </a:rPr>
              <a:t>để</a:t>
            </a:r>
            <a:r>
              <a:rPr lang="en-ID" b="0" i="0" dirty="0">
                <a:solidFill>
                  <a:srgbClr val="000000"/>
                </a:solidFill>
                <a:effectLst/>
                <a:latin typeface="system-ui"/>
              </a:rPr>
              <a:t> </a:t>
            </a:r>
            <a:r>
              <a:rPr lang="en-ID" b="0" i="0" dirty="0" err="1">
                <a:solidFill>
                  <a:srgbClr val="000000"/>
                </a:solidFill>
                <a:effectLst/>
                <a:latin typeface="system-ui"/>
              </a:rPr>
              <a:t>tìm</a:t>
            </a:r>
            <a:r>
              <a:rPr lang="en-ID" b="0" i="0" dirty="0">
                <a:solidFill>
                  <a:srgbClr val="000000"/>
                </a:solidFill>
                <a:effectLst/>
                <a:latin typeface="system-ui"/>
              </a:rPr>
              <a:t> </a:t>
            </a:r>
            <a:r>
              <a:rPr lang="en-ID" b="0" i="0" dirty="0" err="1">
                <a:solidFill>
                  <a:srgbClr val="000000"/>
                </a:solidFill>
                <a:effectLst/>
                <a:latin typeface="system-ui"/>
              </a:rPr>
              <a:t>giới</a:t>
            </a:r>
            <a:r>
              <a:rPr lang="en-ID" b="0" i="0" dirty="0">
                <a:solidFill>
                  <a:srgbClr val="000000"/>
                </a:solidFill>
                <a:effectLst/>
                <a:latin typeface="system-ui"/>
              </a:rPr>
              <a:t> </a:t>
            </a:r>
            <a:r>
              <a:rPr lang="en-ID" b="0" i="0" dirty="0" err="1">
                <a:solidFill>
                  <a:srgbClr val="000000"/>
                </a:solidFill>
                <a:effectLst/>
                <a:latin typeface="system-ui"/>
              </a:rPr>
              <a:t>hạn</a:t>
            </a:r>
            <a:r>
              <a:rPr lang="en-ID" b="0" i="0" dirty="0">
                <a:solidFill>
                  <a:srgbClr val="000000"/>
                </a:solidFill>
                <a:effectLst/>
                <a:latin typeface="system-ui"/>
              </a:rPr>
              <a:t> </a:t>
            </a:r>
            <a:r>
              <a:rPr lang="en-ID" b="0" i="0" dirty="0" err="1">
                <a:solidFill>
                  <a:srgbClr val="000000"/>
                </a:solidFill>
                <a:effectLst/>
                <a:latin typeface="system-ui"/>
              </a:rPr>
              <a:t>bên</a:t>
            </a:r>
            <a:r>
              <a:rPr lang="en-ID" b="0" i="0" dirty="0">
                <a:solidFill>
                  <a:srgbClr val="000000"/>
                </a:solidFill>
                <a:effectLst/>
                <a:latin typeface="system-ui"/>
              </a:rPr>
              <a:t> </a:t>
            </a:r>
            <a:r>
              <a:rPr lang="en-ID" b="0" i="0" dirty="0" err="1">
                <a:solidFill>
                  <a:srgbClr val="000000"/>
                </a:solidFill>
                <a:effectLst/>
                <a:latin typeface="system-ui"/>
              </a:rPr>
              <a:t>dưới</a:t>
            </a:r>
            <a:r>
              <a:rPr lang="en-ID" b="0" i="0" dirty="0">
                <a:solidFill>
                  <a:srgbClr val="000000"/>
                </a:solidFill>
                <a:effectLst/>
                <a:latin typeface="system-ui"/>
              </a:rPr>
              <a:t> 95% </a:t>
            </a:r>
            <a:r>
              <a:rPr lang="en-ID" b="0" i="0" dirty="0" err="1">
                <a:solidFill>
                  <a:srgbClr val="000000"/>
                </a:solidFill>
                <a:effectLst/>
                <a:latin typeface="system-ui"/>
              </a:rPr>
              <a:t>xác</a:t>
            </a:r>
            <a:r>
              <a:rPr lang="en-ID" b="0" i="0" dirty="0">
                <a:solidFill>
                  <a:srgbClr val="000000"/>
                </a:solidFill>
                <a:effectLst/>
                <a:latin typeface="system-ui"/>
              </a:rPr>
              <a:t> </a:t>
            </a:r>
            <a:r>
              <a:rPr lang="en-ID" b="0" i="0" dirty="0" err="1">
                <a:solidFill>
                  <a:srgbClr val="000000"/>
                </a:solidFill>
                <a:effectLst/>
                <a:latin typeface="system-ui"/>
              </a:rPr>
              <a:t>suất</a:t>
            </a:r>
            <a:r>
              <a:rPr lang="en-ID" b="0" i="0" dirty="0">
                <a:solidFill>
                  <a:srgbClr val="000000"/>
                </a:solidFill>
                <a:effectLst/>
                <a:latin typeface="system-ui"/>
              </a:rPr>
              <a:t> </a:t>
            </a:r>
            <a:r>
              <a:rPr lang="en-ID" b="0" i="0" dirty="0" err="1">
                <a:solidFill>
                  <a:srgbClr val="000000"/>
                </a:solidFill>
                <a:effectLst/>
                <a:latin typeface="system-ui"/>
              </a:rPr>
              <a:t>nằm</a:t>
            </a:r>
            <a:r>
              <a:rPr lang="en-ID" b="0" i="0" dirty="0">
                <a:solidFill>
                  <a:srgbClr val="000000"/>
                </a:solidFill>
                <a:effectLst/>
                <a:latin typeface="system-ui"/>
              </a:rPr>
              <a:t> ở</a:t>
            </a:r>
          </a:p>
          <a:p>
            <a:pPr marL="171450" indent="-171450">
              <a:buFont typeface="Wingdings" panose="05000000000000000000" pitchFamily="2" charset="2"/>
              <a:buChar char="è"/>
            </a:pPr>
            <a:endParaRPr lang="en-ID" b="0" i="0" dirty="0">
              <a:solidFill>
                <a:srgbClr val="000000"/>
              </a:solidFill>
              <a:effectLst/>
              <a:latin typeface="system-ui"/>
            </a:endParaRPr>
          </a:p>
          <a:p>
            <a:pPr marL="171450" indent="-171450">
              <a:buFont typeface="Wingdings" panose="05000000000000000000" pitchFamily="2" charset="2"/>
              <a:buChar char="è"/>
            </a:pPr>
            <a:r>
              <a:rPr lang="vi-VN" b="0" i="0" dirty="0">
                <a:solidFill>
                  <a:srgbClr val="000000"/>
                </a:solidFill>
                <a:effectLst/>
                <a:latin typeface="system-ui"/>
              </a:rPr>
              <a:t>Đây là một thử nghiệm mạnh mẽ hơn, vì nó không còn từ chối khi X dưới 469 (điều này rất khó xảy ra nếu đúng) và thay vào đó bác bỏ khi X nằm giữa 526 và 531 (điều này có thể xảy ra nếu đúng)</a:t>
            </a:r>
            <a:endParaRPr lang="en-ID" b="0" i="0" dirty="0">
              <a:solidFill>
                <a:srgbClr val="000000"/>
              </a:solidFill>
              <a:effectLst/>
              <a:latin typeface="system-ui"/>
            </a:endParaRPr>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65</a:t>
            </a:fld>
            <a:endParaRPr lang="en-US" altLang="en-US"/>
          </a:p>
        </p:txBody>
      </p:sp>
    </p:spTree>
    <p:extLst>
      <p:ext uri="{BB962C8B-B14F-4D97-AF65-F5344CB8AC3E}">
        <p14:creationId xmlns:p14="http://schemas.microsoft.com/office/powerpoint/2010/main" val="1711576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ystem-ui"/>
              </a:rPr>
              <a:t>- </a:t>
            </a:r>
            <a:r>
              <a:rPr lang="en-US" b="0" i="0" dirty="0" err="1">
                <a:solidFill>
                  <a:srgbClr val="000000"/>
                </a:solidFill>
                <a:effectLst/>
                <a:latin typeface="system-ui"/>
              </a:rPr>
              <a:t>Bản</a:t>
            </a:r>
            <a:r>
              <a:rPr lang="en-US" b="0" i="0" dirty="0">
                <a:solidFill>
                  <a:srgbClr val="000000"/>
                </a:solidFill>
                <a:effectLst/>
                <a:latin typeface="system-ui"/>
              </a:rPr>
              <a:t> </a:t>
            </a:r>
            <a:r>
              <a:rPr lang="en-US" b="0" i="0" dirty="0" err="1">
                <a:solidFill>
                  <a:srgbClr val="000000"/>
                </a:solidFill>
                <a:effectLst/>
                <a:latin typeface="system-ui"/>
              </a:rPr>
              <a:t>chất</a:t>
            </a:r>
            <a:r>
              <a:rPr lang="en-US" b="0" i="0" dirty="0">
                <a:solidFill>
                  <a:srgbClr val="000000"/>
                </a:solidFill>
                <a:effectLst/>
                <a:latin typeface="system-ui"/>
              </a:rPr>
              <a:t> </a:t>
            </a:r>
            <a:r>
              <a:rPr lang="en-US" b="0" i="0" dirty="0" err="1">
                <a:solidFill>
                  <a:srgbClr val="000000"/>
                </a:solidFill>
                <a:effectLst/>
                <a:latin typeface="system-ui"/>
              </a:rPr>
              <a:t>của</a:t>
            </a:r>
            <a:r>
              <a:rPr lang="en-US" b="0" i="0" dirty="0">
                <a:solidFill>
                  <a:srgbClr val="000000"/>
                </a:solidFill>
                <a:effectLst/>
                <a:latin typeface="system-ui"/>
              </a:rPr>
              <a:t> </a:t>
            </a:r>
            <a:r>
              <a:rPr lang="en-US" b="0" i="0" dirty="0" err="1">
                <a:solidFill>
                  <a:srgbClr val="000000"/>
                </a:solidFill>
                <a:effectLst/>
                <a:latin typeface="system-ui"/>
              </a:rPr>
              <a:t>việc</a:t>
            </a:r>
            <a:r>
              <a:rPr lang="en-US" b="0" i="0" dirty="0">
                <a:solidFill>
                  <a:srgbClr val="000000"/>
                </a:solidFill>
                <a:effectLst/>
                <a:latin typeface="system-ui"/>
              </a:rPr>
              <a:t> </a:t>
            </a:r>
            <a:r>
              <a:rPr lang="en-US" b="0" i="0" dirty="0" err="1">
                <a:solidFill>
                  <a:srgbClr val="000000"/>
                </a:solidFill>
                <a:effectLst/>
                <a:latin typeface="system-ui"/>
              </a:rPr>
              <a:t>kiểm</a:t>
            </a:r>
            <a:r>
              <a:rPr lang="en-US" b="0" i="0" dirty="0">
                <a:solidFill>
                  <a:srgbClr val="000000"/>
                </a:solidFill>
                <a:effectLst/>
                <a:latin typeface="system-ui"/>
              </a:rPr>
              <a:t> </a:t>
            </a:r>
            <a:r>
              <a:rPr lang="en-US" b="0" i="0" dirty="0" err="1">
                <a:solidFill>
                  <a:srgbClr val="000000"/>
                </a:solidFill>
                <a:effectLst/>
                <a:latin typeface="system-ui"/>
              </a:rPr>
              <a:t>tra</a:t>
            </a:r>
            <a:r>
              <a:rPr lang="en-US" b="0" i="0" dirty="0">
                <a:solidFill>
                  <a:srgbClr val="000000"/>
                </a:solidFill>
                <a:effectLst/>
                <a:latin typeface="system-ui"/>
              </a:rPr>
              <a:t> </a:t>
            </a:r>
            <a:r>
              <a:rPr lang="en-US" b="0" i="0" dirty="0" err="1">
                <a:solidFill>
                  <a:srgbClr val="000000"/>
                </a:solidFill>
                <a:effectLst/>
                <a:latin typeface="system-ui"/>
              </a:rPr>
              <a:t>với</a:t>
            </a:r>
            <a:r>
              <a:rPr lang="en-US" b="0" i="0" dirty="0">
                <a:solidFill>
                  <a:srgbClr val="000000"/>
                </a:solidFill>
                <a:effectLst/>
                <a:latin typeface="system-ui"/>
              </a:rPr>
              <a:t> p-value </a:t>
            </a:r>
            <a:r>
              <a:rPr lang="en-US" b="0" i="0" dirty="0" err="1">
                <a:solidFill>
                  <a:srgbClr val="000000"/>
                </a:solidFill>
                <a:effectLst/>
                <a:latin typeface="system-ui"/>
              </a:rPr>
              <a:t>là</a:t>
            </a:r>
            <a:r>
              <a:rPr lang="en-US" b="0" i="0" dirty="0">
                <a:solidFill>
                  <a:srgbClr val="000000"/>
                </a:solidFill>
                <a:effectLst/>
                <a:latin typeface="system-ui"/>
              </a:rPr>
              <a:t> so </a:t>
            </a:r>
            <a:r>
              <a:rPr lang="en-US" b="0" i="0" dirty="0" err="1">
                <a:solidFill>
                  <a:srgbClr val="000000"/>
                </a:solidFill>
                <a:effectLst/>
                <a:latin typeface="system-ui"/>
              </a:rPr>
              <a:t>sánh</a:t>
            </a:r>
            <a:r>
              <a:rPr lang="en-US" b="0" i="0" dirty="0">
                <a:solidFill>
                  <a:srgbClr val="000000"/>
                </a:solidFill>
                <a:effectLst/>
                <a:latin typeface="system-ui"/>
              </a:rPr>
              <a:t> </a:t>
            </a:r>
            <a:r>
              <a:rPr lang="en-US" b="0" i="0" dirty="0" err="1">
                <a:solidFill>
                  <a:srgbClr val="000000"/>
                </a:solidFill>
                <a:effectLst/>
                <a:latin typeface="system-ui"/>
              </a:rPr>
              <a:t>mức</a:t>
            </a:r>
            <a:r>
              <a:rPr lang="en-US" b="0" i="0" dirty="0">
                <a:solidFill>
                  <a:srgbClr val="000000"/>
                </a:solidFill>
                <a:effectLst/>
                <a:latin typeface="system-ui"/>
              </a:rPr>
              <a:t> ý </a:t>
            </a:r>
            <a:r>
              <a:rPr lang="en-US" b="0" i="0" dirty="0" err="1">
                <a:solidFill>
                  <a:srgbClr val="000000"/>
                </a:solidFill>
                <a:effectLst/>
                <a:latin typeface="system-ui"/>
              </a:rPr>
              <a:t>nghĩa</a:t>
            </a:r>
            <a:r>
              <a:rPr lang="en-US" b="0" i="0" dirty="0">
                <a:solidFill>
                  <a:srgbClr val="000000"/>
                </a:solidFill>
                <a:effectLst/>
                <a:latin typeface="system-ui"/>
              </a:rPr>
              <a:t> H</a:t>
            </a:r>
            <a:r>
              <a:rPr lang="en-US" b="0" i="0" baseline="-25000" dirty="0">
                <a:solidFill>
                  <a:srgbClr val="000000"/>
                </a:solidFill>
                <a:effectLst/>
                <a:latin typeface="system-ui"/>
              </a:rPr>
              <a:t>0 </a:t>
            </a:r>
            <a:r>
              <a:rPr lang="en-US" b="0" i="0" baseline="0" dirty="0">
                <a:solidFill>
                  <a:srgbClr val="000000"/>
                </a:solidFill>
                <a:effectLst/>
                <a:latin typeface="system-ui"/>
              </a:rPr>
              <a:t> </a:t>
            </a:r>
            <a:r>
              <a:rPr lang="en-US" b="0" i="0" baseline="0" dirty="0" err="1">
                <a:solidFill>
                  <a:srgbClr val="000000"/>
                </a:solidFill>
                <a:effectLst/>
                <a:latin typeface="system-ui"/>
              </a:rPr>
              <a:t>với</a:t>
            </a:r>
            <a:r>
              <a:rPr lang="en-US" b="0" i="0" baseline="0" dirty="0">
                <a:solidFill>
                  <a:srgbClr val="000000"/>
                </a:solidFill>
                <a:effectLst/>
                <a:latin typeface="system-ui"/>
              </a:rPr>
              <a:t> </a:t>
            </a:r>
            <a:r>
              <a:rPr lang="el-GR" b="0" i="0" baseline="0" dirty="0">
                <a:solidFill>
                  <a:srgbClr val="000000"/>
                </a:solidFill>
                <a:effectLst/>
                <a:latin typeface="system-ui"/>
              </a:rPr>
              <a:t>α</a:t>
            </a:r>
            <a:r>
              <a:rPr lang="en-US" b="0" i="0" baseline="0" dirty="0">
                <a:solidFill>
                  <a:srgbClr val="000000"/>
                </a:solidFill>
                <a:effectLst/>
                <a:latin typeface="system-ui"/>
              </a:rPr>
              <a:t> </a:t>
            </a:r>
            <a:r>
              <a:rPr lang="en-US" b="0" i="0" baseline="0" dirty="0" err="1">
                <a:solidFill>
                  <a:srgbClr val="000000"/>
                </a:solidFill>
                <a:effectLst/>
                <a:latin typeface="system-ui"/>
              </a:rPr>
              <a:t>rồi</a:t>
            </a:r>
            <a:r>
              <a:rPr lang="en-US" b="0" i="0" baseline="0" dirty="0">
                <a:solidFill>
                  <a:srgbClr val="000000"/>
                </a:solidFill>
                <a:effectLst/>
                <a:latin typeface="system-ui"/>
              </a:rPr>
              <a:t> </a:t>
            </a:r>
            <a:r>
              <a:rPr lang="en-US" b="0" i="0" baseline="0" dirty="0" err="1">
                <a:solidFill>
                  <a:srgbClr val="000000"/>
                </a:solidFill>
                <a:effectLst/>
                <a:latin typeface="system-ui"/>
              </a:rPr>
              <a:t>đưa</a:t>
            </a:r>
            <a:r>
              <a:rPr lang="en-US" b="0" i="0" baseline="0" dirty="0">
                <a:solidFill>
                  <a:srgbClr val="000000"/>
                </a:solidFill>
                <a:effectLst/>
                <a:latin typeface="system-ui"/>
              </a:rPr>
              <a:t> </a:t>
            </a:r>
            <a:r>
              <a:rPr lang="en-US" b="0" i="0" baseline="0" dirty="0" err="1">
                <a:solidFill>
                  <a:srgbClr val="000000"/>
                </a:solidFill>
                <a:effectLst/>
                <a:latin typeface="system-ui"/>
              </a:rPr>
              <a:t>ra</a:t>
            </a:r>
            <a:r>
              <a:rPr lang="en-US" b="0" i="0" baseline="0" dirty="0">
                <a:solidFill>
                  <a:srgbClr val="000000"/>
                </a:solidFill>
                <a:effectLst/>
                <a:latin typeface="system-ui"/>
              </a:rPr>
              <a:t> </a:t>
            </a:r>
            <a:r>
              <a:rPr lang="en-US" b="0" i="0" baseline="0" dirty="0" err="1">
                <a:solidFill>
                  <a:srgbClr val="000000"/>
                </a:solidFill>
                <a:effectLst/>
                <a:latin typeface="system-ui"/>
              </a:rPr>
              <a:t>kết</a:t>
            </a:r>
            <a:r>
              <a:rPr lang="en-US" b="0" i="0" baseline="0" dirty="0">
                <a:solidFill>
                  <a:srgbClr val="000000"/>
                </a:solidFill>
                <a:effectLst/>
                <a:latin typeface="system-ui"/>
              </a:rPr>
              <a:t> </a:t>
            </a:r>
            <a:r>
              <a:rPr lang="en-US" b="0" i="0" baseline="0" dirty="0" err="1">
                <a:solidFill>
                  <a:srgbClr val="000000"/>
                </a:solidFill>
                <a:effectLst/>
                <a:latin typeface="system-ui"/>
              </a:rPr>
              <a:t>luận</a:t>
            </a:r>
            <a:r>
              <a:rPr lang="en-US" b="0" i="0" baseline="0" dirty="0">
                <a:solidFill>
                  <a:srgbClr val="000000"/>
                </a:solidFill>
                <a:effectLst/>
                <a:latin typeface="system-ui"/>
              </a:rPr>
              <a:t> </a:t>
            </a:r>
            <a:endParaRPr lang="en-US" b="0" i="0" dirty="0">
              <a:solidFill>
                <a:srgbClr val="000000"/>
              </a:solidFill>
              <a:effectLst/>
              <a:latin typeface="system-ui"/>
            </a:endParaRPr>
          </a:p>
          <a:p>
            <a:r>
              <a:rPr lang="en-US" b="0" i="0" dirty="0">
                <a:solidFill>
                  <a:srgbClr val="000000"/>
                </a:solidFill>
                <a:effectLst/>
                <a:latin typeface="system-ui"/>
              </a:rPr>
              <a:t>- </a:t>
            </a:r>
            <a:r>
              <a:rPr lang="vi-VN" b="0" i="0" dirty="0">
                <a:solidFill>
                  <a:srgbClr val="000000"/>
                </a:solidFill>
                <a:effectLst/>
                <a:latin typeface="system-ui"/>
              </a:rPr>
              <a:t>Tại sao chúng tôi sử dụng giá trị 529,5 thay vì sử dụng 530? Đây được gọi là hiệu chỉnh liên tục. Nó phản ánh thực tế rằng normal_probability_between (529,5, 530,5, mu_0, sigma_0) là một ước tính tốt hơn về xác suất nhìn thấy 530 </a:t>
            </a:r>
            <a:r>
              <a:rPr lang="en-US" b="0" i="0" dirty="0" err="1">
                <a:solidFill>
                  <a:srgbClr val="000000"/>
                </a:solidFill>
                <a:effectLst/>
                <a:latin typeface="system-ui"/>
              </a:rPr>
              <a:t>mặt</a:t>
            </a:r>
            <a:r>
              <a:rPr lang="en-US" b="0" i="0" dirty="0">
                <a:solidFill>
                  <a:srgbClr val="000000"/>
                </a:solidFill>
                <a:effectLst/>
                <a:latin typeface="system-ui"/>
              </a:rPr>
              <a:t> </a:t>
            </a:r>
            <a:r>
              <a:rPr lang="en-US" b="0" i="0" dirty="0" err="1">
                <a:solidFill>
                  <a:srgbClr val="000000"/>
                </a:solidFill>
                <a:effectLst/>
                <a:latin typeface="system-ui"/>
              </a:rPr>
              <a:t>ngửa</a:t>
            </a:r>
            <a:r>
              <a:rPr lang="vi-VN" b="0" i="0" dirty="0">
                <a:solidFill>
                  <a:srgbClr val="000000"/>
                </a:solidFill>
                <a:effectLst/>
                <a:latin typeface="system-ui"/>
              </a:rPr>
              <a:t> so với normal_probability_between (530, 531, mu_0, sigma_0). Tương ứng, normal_probability_above (529,5, mu_0, sigma_0) là ước tính tốt hơn về xác suất nhìn thấy ít nhất 530 cái </a:t>
            </a:r>
            <a:r>
              <a:rPr lang="en-US" b="0" i="0" dirty="0" err="1">
                <a:solidFill>
                  <a:srgbClr val="000000"/>
                </a:solidFill>
                <a:effectLst/>
                <a:latin typeface="system-ui"/>
              </a:rPr>
              <a:t>măt</a:t>
            </a:r>
            <a:r>
              <a:rPr lang="en-US" b="0" i="0" dirty="0">
                <a:solidFill>
                  <a:srgbClr val="000000"/>
                </a:solidFill>
                <a:effectLst/>
                <a:latin typeface="system-ui"/>
              </a:rPr>
              <a:t> </a:t>
            </a:r>
            <a:r>
              <a:rPr lang="en-US" b="0" i="0" dirty="0" err="1">
                <a:solidFill>
                  <a:srgbClr val="000000"/>
                </a:solidFill>
                <a:effectLst/>
                <a:latin typeface="system-ui"/>
              </a:rPr>
              <a:t>ngửa</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66</a:t>
            </a:fld>
            <a:endParaRPr lang="en-US" altLang="en-US"/>
          </a:p>
        </p:txBody>
      </p:sp>
    </p:spTree>
    <p:extLst>
      <p:ext uri="{BB962C8B-B14F-4D97-AF65-F5344CB8AC3E}">
        <p14:creationId xmlns:p14="http://schemas.microsoft.com/office/powerpoint/2010/main" val="4038625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53F2331-1025-CF51-5D67-7BA87E3D12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68E6277-1197-4388-A214-6505A311C9CA}" type="slidenum">
              <a:rPr lang="en-US" altLang="en-US">
                <a:latin typeface="Tahoma" panose="020B0604030504040204" pitchFamily="34" charset="0"/>
              </a:rPr>
              <a:pPr eaLnBrk="1" hangingPunct="1"/>
              <a:t>4</a:t>
            </a:fld>
            <a:endParaRPr lang="en-US" altLang="en-US">
              <a:latin typeface="Tahoma" panose="020B0604030504040204" pitchFamily="34" charset="0"/>
            </a:endParaRPr>
          </a:p>
        </p:txBody>
      </p:sp>
      <p:sp>
        <p:nvSpPr>
          <p:cNvPr id="20483" name="Rectangle 7">
            <a:extLst>
              <a:ext uri="{FF2B5EF4-FFF2-40B4-BE49-F238E27FC236}">
                <a16:creationId xmlns:a16="http://schemas.microsoft.com/office/drawing/2014/main" id="{4E816295-568E-AD08-AA90-3A598109078C}"/>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a:fld id="{A244B7AA-4B21-409E-8751-F61652402B9F}" type="slidenum">
              <a:rPr lang="zh-CN" altLang="en-US" sz="1200">
                <a:latin typeface="Times New Roman" panose="02020603050405020304" pitchFamily="18" charset="0"/>
              </a:rPr>
              <a:pPr algn="r"/>
              <a:t>4</a:t>
            </a:fld>
            <a:endParaRPr lang="en-US" altLang="zh-CN" sz="1200">
              <a:latin typeface="Times New Roman" panose="02020603050405020304" pitchFamily="18" charset="0"/>
            </a:endParaRPr>
          </a:p>
        </p:txBody>
      </p:sp>
      <p:sp>
        <p:nvSpPr>
          <p:cNvPr id="20484" name="Rectangle 2">
            <a:extLst>
              <a:ext uri="{FF2B5EF4-FFF2-40B4-BE49-F238E27FC236}">
                <a16:creationId xmlns:a16="http://schemas.microsoft.com/office/drawing/2014/main" id="{A9B50CEE-3ABA-0CF4-13A2-9FD3F81FBE40}"/>
              </a:ext>
            </a:extLst>
          </p:cNvPr>
          <p:cNvSpPr>
            <a:spLocks noGrp="1" noRot="1" noChangeAspect="1" noChangeArrowheads="1" noTextEdit="1"/>
          </p:cNvSpPr>
          <p:nvPr>
            <p:ph type="sldImg"/>
          </p:nvPr>
        </p:nvSpPr>
        <p:spPr>
          <a:ln/>
        </p:spPr>
      </p:sp>
      <p:sp>
        <p:nvSpPr>
          <p:cNvPr id="20485" name="Rectangle 3">
            <a:extLst>
              <a:ext uri="{FF2B5EF4-FFF2-40B4-BE49-F238E27FC236}">
                <a16:creationId xmlns:a16="http://schemas.microsoft.com/office/drawing/2014/main" id="{8E6EFEA2-3408-0A04-876F-44AD51CBDD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system-ui"/>
              </a:rPr>
              <a:t>Vì giá trị p lớn hơn mức ý nghĩa 5% của chúng tôi, nên chúng tôi không từ chối giá trị rỗng. Thay vào đó, nếu chúng ta thấy 532 </a:t>
            </a:r>
            <a:r>
              <a:rPr lang="en-US" b="0" i="0" dirty="0" err="1">
                <a:solidFill>
                  <a:srgbClr val="000000"/>
                </a:solidFill>
                <a:effectLst/>
                <a:latin typeface="system-ui"/>
              </a:rPr>
              <a:t>mặt</a:t>
            </a:r>
            <a:r>
              <a:rPr lang="en-US" b="0" i="0" dirty="0">
                <a:solidFill>
                  <a:srgbClr val="000000"/>
                </a:solidFill>
                <a:effectLst/>
                <a:latin typeface="system-ui"/>
              </a:rPr>
              <a:t> </a:t>
            </a:r>
            <a:r>
              <a:rPr lang="en-US" b="0" i="0" dirty="0" err="1">
                <a:solidFill>
                  <a:srgbClr val="000000"/>
                </a:solidFill>
                <a:effectLst/>
                <a:latin typeface="system-ui"/>
              </a:rPr>
              <a:t>ngửa</a:t>
            </a:r>
            <a:r>
              <a:rPr lang="en-US" b="0" i="0" dirty="0">
                <a:solidFill>
                  <a:srgbClr val="000000"/>
                </a:solidFill>
                <a:effectLst/>
                <a:latin typeface="system-ui"/>
              </a:rPr>
              <a:t> </a:t>
            </a:r>
            <a:r>
              <a:rPr lang="en-US" b="0" i="0" dirty="0" err="1">
                <a:solidFill>
                  <a:srgbClr val="000000"/>
                </a:solidFill>
                <a:effectLst/>
                <a:latin typeface="system-ui"/>
              </a:rPr>
              <a:t>thì</a:t>
            </a:r>
            <a:r>
              <a:rPr lang="en-US" b="0" i="0" dirty="0">
                <a:solidFill>
                  <a:srgbClr val="000000"/>
                </a:solidFill>
                <a:effectLst/>
                <a:latin typeface="system-ui"/>
              </a:rPr>
              <a:t> </a:t>
            </a:r>
            <a:r>
              <a:rPr lang="en-US" b="0" i="0" dirty="0" err="1">
                <a:solidFill>
                  <a:srgbClr val="000000"/>
                </a:solidFill>
                <a:effectLst/>
                <a:latin typeface="system-ui"/>
              </a:rPr>
              <a:t>phần</a:t>
            </a:r>
            <a:r>
              <a:rPr lang="en-US" b="0" i="0" dirty="0">
                <a:solidFill>
                  <a:srgbClr val="000000"/>
                </a:solidFill>
                <a:effectLst/>
                <a:latin typeface="system-ui"/>
              </a:rPr>
              <a:t> </a:t>
            </a:r>
            <a:r>
              <a:rPr lang="en-US" b="0" i="0" dirty="0" err="1">
                <a:solidFill>
                  <a:srgbClr val="000000"/>
                </a:solidFill>
                <a:effectLst/>
                <a:latin typeface="system-ui"/>
              </a:rPr>
              <a:t>xác</a:t>
            </a:r>
            <a:r>
              <a:rPr lang="en-US" b="0" i="0" dirty="0">
                <a:solidFill>
                  <a:srgbClr val="000000"/>
                </a:solidFill>
                <a:effectLst/>
                <a:latin typeface="system-ui"/>
              </a:rPr>
              <a:t> </a:t>
            </a:r>
            <a:r>
              <a:rPr lang="en-US" b="0" i="0" dirty="0" err="1">
                <a:solidFill>
                  <a:srgbClr val="000000"/>
                </a:solidFill>
                <a:effectLst/>
                <a:latin typeface="system-ui"/>
              </a:rPr>
              <a:t>suất</a:t>
            </a:r>
            <a:r>
              <a:rPr lang="en-US" b="0" i="0" dirty="0">
                <a:solidFill>
                  <a:srgbClr val="000000"/>
                </a:solidFill>
                <a:effectLst/>
                <a:latin typeface="system-ui"/>
              </a:rPr>
              <a:t> </a:t>
            </a:r>
            <a:r>
              <a:rPr lang="en-US" b="0" i="0" dirty="0" err="1">
                <a:solidFill>
                  <a:srgbClr val="000000"/>
                </a:solidFill>
                <a:effectLst/>
                <a:latin typeface="system-ui"/>
              </a:rPr>
              <a:t>là</a:t>
            </a:r>
            <a:r>
              <a:rPr lang="en-US" b="0" i="0" dirty="0">
                <a:solidFill>
                  <a:srgbClr val="000000"/>
                </a:solidFill>
                <a:effectLst/>
                <a:latin typeface="system-ui"/>
              </a:rPr>
              <a:t> 0.0463&lt;0.5 </a:t>
            </a:r>
            <a:r>
              <a:rPr lang="en-US" b="0" i="0" dirty="0">
                <a:solidFill>
                  <a:srgbClr val="000000"/>
                </a:solidFill>
                <a:effectLst/>
                <a:latin typeface="system-ui"/>
                <a:sym typeface="Wingdings" panose="05000000000000000000" pitchFamily="2" charset="2"/>
              </a:rPr>
              <a:t> </a:t>
            </a:r>
            <a:r>
              <a:rPr lang="en-US" b="0" i="0" dirty="0" err="1">
                <a:solidFill>
                  <a:srgbClr val="000000"/>
                </a:solidFill>
                <a:effectLst/>
                <a:latin typeface="system-ui"/>
                <a:sym typeface="Wingdings" panose="05000000000000000000" pitchFamily="2" charset="2"/>
              </a:rPr>
              <a:t>Từ</a:t>
            </a:r>
            <a:r>
              <a:rPr lang="en-US" b="0" i="0" dirty="0">
                <a:solidFill>
                  <a:srgbClr val="000000"/>
                </a:solidFill>
                <a:effectLst/>
                <a:latin typeface="system-ui"/>
                <a:sym typeface="Wingdings" panose="05000000000000000000" pitchFamily="2" charset="2"/>
              </a:rPr>
              <a:t> </a:t>
            </a:r>
            <a:r>
              <a:rPr lang="en-US" b="0" i="0" dirty="0" err="1">
                <a:solidFill>
                  <a:srgbClr val="000000"/>
                </a:solidFill>
                <a:effectLst/>
                <a:latin typeface="system-ui"/>
                <a:sym typeface="Wingdings" panose="05000000000000000000" pitchFamily="2" charset="2"/>
              </a:rPr>
              <a:t>chối</a:t>
            </a:r>
            <a:r>
              <a:rPr lang="en-US" b="0" i="0" dirty="0">
                <a:solidFill>
                  <a:srgbClr val="000000"/>
                </a:solidFill>
                <a:effectLst/>
                <a:latin typeface="system-ui"/>
                <a:sym typeface="Wingdings" panose="05000000000000000000" pitchFamily="2" charset="2"/>
              </a:rPr>
              <a:t> </a:t>
            </a:r>
            <a:r>
              <a:rPr lang="en-US" b="0" i="0" dirty="0" err="1">
                <a:solidFill>
                  <a:srgbClr val="000000"/>
                </a:solidFill>
                <a:effectLst/>
                <a:latin typeface="system-ui"/>
                <a:sym typeface="Wingdings" panose="05000000000000000000" pitchFamily="2" charset="2"/>
              </a:rPr>
              <a:t>giá</a:t>
            </a:r>
            <a:r>
              <a:rPr lang="en-US" b="0" i="0" dirty="0">
                <a:solidFill>
                  <a:srgbClr val="000000"/>
                </a:solidFill>
                <a:effectLst/>
                <a:latin typeface="system-ui"/>
                <a:sym typeface="Wingdings" panose="05000000000000000000" pitchFamily="2" charset="2"/>
              </a:rPr>
              <a:t> </a:t>
            </a:r>
            <a:r>
              <a:rPr lang="en-US" b="0" i="0" dirty="0" err="1">
                <a:solidFill>
                  <a:srgbClr val="000000"/>
                </a:solidFill>
                <a:effectLst/>
                <a:latin typeface="system-ui"/>
                <a:sym typeface="Wingdings" panose="05000000000000000000" pitchFamily="2" charset="2"/>
              </a:rPr>
              <a:t>trị</a:t>
            </a:r>
            <a:r>
              <a:rPr lang="en-US" b="0" i="0" dirty="0">
                <a:solidFill>
                  <a:srgbClr val="000000"/>
                </a:solidFill>
                <a:effectLst/>
                <a:latin typeface="system-ui"/>
                <a:sym typeface="Wingdings" panose="05000000000000000000" pitchFamily="2" charset="2"/>
              </a:rPr>
              <a:t> </a:t>
            </a:r>
            <a:r>
              <a:rPr lang="en-US" b="0" i="0" dirty="0" err="1">
                <a:solidFill>
                  <a:srgbClr val="000000"/>
                </a:solidFill>
                <a:effectLst/>
                <a:latin typeface="system-ui"/>
                <a:sym typeface="Wingdings" panose="05000000000000000000" pitchFamily="2" charset="2"/>
              </a:rPr>
              <a:t>rỗng</a:t>
            </a:r>
            <a:endParaRPr lang="en-US" b="0" i="0" dirty="0">
              <a:solidFill>
                <a:srgbClr val="000000"/>
              </a:solidFill>
              <a:effectLst/>
              <a:latin typeface="system-ui"/>
            </a:endParaRPr>
          </a:p>
          <a:p>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67</a:t>
            </a:fld>
            <a:endParaRPr lang="en-US" altLang="en-US"/>
          </a:p>
        </p:txBody>
      </p:sp>
    </p:spTree>
    <p:extLst>
      <p:ext uri="{BB962C8B-B14F-4D97-AF65-F5344CB8AC3E}">
        <p14:creationId xmlns:p14="http://schemas.microsoft.com/office/powerpoint/2010/main" val="1242320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545454"/>
                </a:solidFill>
                <a:effectLst/>
                <a:latin typeface="Helvetica" panose="020B0604020202020204" pitchFamily="34" charset="0"/>
              </a:rPr>
              <a:t>Khoảng tin cậy là một chỉ số giúp ta biết được tính chính xác của phép đo. Ngoài ra, khoảng tin cậy cũng cho biết độ ổn định khi ước lượng một giá trị, tức là nhờ vào khoảng tin cậy, bạn có thể biết được kết quả của phép đo lặp lại sẽ sai lệch thế nào so với ước tính ban đầu.</a:t>
            </a:r>
            <a:endParaRPr lang="en-US" b="0" i="0" dirty="0">
              <a:solidFill>
                <a:srgbClr val="545454"/>
              </a:solidFill>
              <a:effectLst/>
              <a:latin typeface="Helvetica" panose="020B0604020202020204" pitchFamily="34" charset="0"/>
            </a:endParaRPr>
          </a:p>
          <a:p>
            <a:r>
              <a:rPr lang="en-US" b="0" i="0" dirty="0" err="1">
                <a:solidFill>
                  <a:srgbClr val="545454"/>
                </a:solidFill>
                <a:effectLst/>
                <a:latin typeface="Helvetica" panose="020B0604020202020204" pitchFamily="34" charset="0"/>
              </a:rPr>
              <a:t>Để</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tính</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được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khoảng</a:t>
            </a:r>
            <a:r>
              <a:rPr lang="en-US" b="0" i="0" dirty="0">
                <a:solidFill>
                  <a:srgbClr val="545454"/>
                </a:solidFill>
                <a:effectLst/>
                <a:latin typeface="Helvetica" panose="020B0604020202020204" pitchFamily="34" charset="0"/>
              </a:rPr>
              <a:t> tin </a:t>
            </a:r>
            <a:r>
              <a:rPr lang="en-US" b="0" i="0" dirty="0" err="1">
                <a:solidFill>
                  <a:srgbClr val="545454"/>
                </a:solidFill>
                <a:effectLst/>
                <a:latin typeface="Helvetica" panose="020B0604020202020204" pitchFamily="34" charset="0"/>
              </a:rPr>
              <a:t>cậy</a:t>
            </a:r>
            <a:r>
              <a:rPr lang="en-US" b="0" i="0" dirty="0">
                <a:solidFill>
                  <a:srgbClr val="545454"/>
                </a:solidFill>
                <a:effectLst/>
                <a:latin typeface="Helvetica" panose="020B0604020202020204" pitchFamily="34" charset="0"/>
              </a:rPr>
              <a:t> ta </a:t>
            </a:r>
            <a:r>
              <a:rPr lang="en-US" b="0" i="0" dirty="0" err="1">
                <a:solidFill>
                  <a:srgbClr val="545454"/>
                </a:solidFill>
                <a:effectLst/>
                <a:latin typeface="Helvetica" panose="020B0604020202020204" pitchFamily="34" charset="0"/>
              </a:rPr>
              <a:t>cần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làm</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các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bước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sau</a:t>
            </a:r>
            <a:r>
              <a:rPr lang="en-US" b="0" i="0" dirty="0">
                <a:solidFill>
                  <a:srgbClr val="545454"/>
                </a:solidFill>
                <a:effectLst/>
                <a:latin typeface="Helvetica" panose="020B0604020202020204" pitchFamily="34" charset="0"/>
              </a:rPr>
              <a:t>:</a:t>
            </a:r>
          </a:p>
          <a:p>
            <a:pPr marL="228600" indent="-228600">
              <a:buAutoNum type="arabicPeriod"/>
            </a:pPr>
            <a:r>
              <a:rPr lang="en-US" b="0" i="0" dirty="0" err="1">
                <a:solidFill>
                  <a:srgbClr val="545454"/>
                </a:solidFill>
                <a:effectLst/>
                <a:latin typeface="Helvetica" panose="020B0604020202020204" pitchFamily="34" charset="0"/>
              </a:rPr>
              <a:t>Ghi</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lại</a:t>
            </a:r>
            <a:r>
              <a:rPr lang="en-US" b="0" i="0" dirty="0">
                <a:solidFill>
                  <a:srgbClr val="545454"/>
                </a:solidFill>
                <a:effectLst/>
                <a:latin typeface="Helvetica" panose="020B0604020202020204" pitchFamily="34" charset="0"/>
              </a:rPr>
              <a:t> hiện </a:t>
            </a:r>
            <a:r>
              <a:rPr lang="en-US" b="0" i="0" dirty="0" err="1">
                <a:solidFill>
                  <a:srgbClr val="545454"/>
                </a:solidFill>
                <a:effectLst/>
                <a:latin typeface="Helvetica" panose="020B0604020202020204" pitchFamily="34" charset="0"/>
              </a:rPr>
              <a:t>tượng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mà</a:t>
            </a:r>
            <a:r>
              <a:rPr lang="en-US" b="0" i="0" dirty="0">
                <a:solidFill>
                  <a:srgbClr val="545454"/>
                </a:solidFill>
                <a:effectLst/>
                <a:latin typeface="Helvetica" panose="020B0604020202020204" pitchFamily="34" charset="0"/>
              </a:rPr>
              <a:t> ta </a:t>
            </a:r>
            <a:r>
              <a:rPr lang="en-US" b="0" i="0" dirty="0" err="1">
                <a:solidFill>
                  <a:srgbClr val="545454"/>
                </a:solidFill>
                <a:effectLst/>
                <a:latin typeface="Helvetica" panose="020B0604020202020204" pitchFamily="34" charset="0"/>
              </a:rPr>
              <a:t>muốn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kiểm</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tra</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Ví</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dụ</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như</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việc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kiểm</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tra</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cân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nặng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học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sinh</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tại</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một</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trường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học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học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sinh</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lớp</a:t>
            </a:r>
            <a:r>
              <a:rPr lang="en-US" b="0" i="0" dirty="0">
                <a:solidFill>
                  <a:srgbClr val="545454"/>
                </a:solidFill>
                <a:effectLst/>
                <a:latin typeface="Helvetica" panose="020B0604020202020204" pitchFamily="34" charset="0"/>
              </a:rPr>
              <a:t> 5 </a:t>
            </a:r>
            <a:r>
              <a:rPr lang="en-US" b="0" i="0" dirty="0" err="1">
                <a:solidFill>
                  <a:srgbClr val="545454"/>
                </a:solidFill>
                <a:effectLst/>
                <a:latin typeface="Helvetica" panose="020B0604020202020204" pitchFamily="34" charset="0"/>
              </a:rPr>
              <a:t>có</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cân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nặng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là</a:t>
            </a:r>
            <a:r>
              <a:rPr lang="en-US" b="0" i="0" dirty="0">
                <a:solidFill>
                  <a:srgbClr val="545454"/>
                </a:solidFill>
                <a:effectLst/>
                <a:latin typeface="Helvetica" panose="020B0604020202020204" pitchFamily="34" charset="0"/>
              </a:rPr>
              <a:t> 30Kg</a:t>
            </a:r>
          </a:p>
          <a:p>
            <a:pPr marL="228600" indent="-228600">
              <a:buAutoNum type="arabicPeriod"/>
            </a:pPr>
            <a:r>
              <a:rPr lang="en-US" b="0" i="0" dirty="0" err="1">
                <a:solidFill>
                  <a:srgbClr val="545454"/>
                </a:solidFill>
                <a:effectLst/>
                <a:latin typeface="Helvetica" panose="020B0604020202020204" pitchFamily="34" charset="0"/>
              </a:rPr>
              <a:t>Chọn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một</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mẫu</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từ</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tổng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thể</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cho</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sẵn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Đây</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là</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việc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chúng</a:t>
            </a:r>
            <a:r>
              <a:rPr lang="en-US" b="0" i="0" dirty="0">
                <a:solidFill>
                  <a:srgbClr val="545454"/>
                </a:solidFill>
                <a:effectLst/>
                <a:latin typeface="Helvetica" panose="020B0604020202020204" pitchFamily="34" charset="0"/>
              </a:rPr>
              <a:t> ta </a:t>
            </a:r>
            <a:r>
              <a:rPr lang="en-US" b="0" i="0" dirty="0" err="1">
                <a:solidFill>
                  <a:srgbClr val="545454"/>
                </a:solidFill>
                <a:effectLst/>
                <a:latin typeface="Helvetica" panose="020B0604020202020204" pitchFamily="34" charset="0"/>
              </a:rPr>
              <a:t>thu</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thập</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dữ</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liệu</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nhằm</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kiểm</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tra</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giả</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thiết</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đặt</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ra</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ví</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dụ</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như</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thu</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thập</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dữ</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liệu</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cân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nặng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của</a:t>
            </a:r>
            <a:r>
              <a:rPr lang="en-US" b="0" i="0" dirty="0">
                <a:solidFill>
                  <a:srgbClr val="545454"/>
                </a:solidFill>
                <a:effectLst/>
                <a:latin typeface="Helvetica" panose="020B0604020202020204" pitchFamily="34" charset="0"/>
              </a:rPr>
              <a:t> 100 </a:t>
            </a:r>
            <a:r>
              <a:rPr lang="en-US" b="0" i="0" dirty="0" err="1">
                <a:solidFill>
                  <a:srgbClr val="545454"/>
                </a:solidFill>
                <a:effectLst/>
                <a:latin typeface="Helvetica" panose="020B0604020202020204" pitchFamily="34" charset="0"/>
              </a:rPr>
              <a:t>học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sinh</a:t>
            </a:r>
            <a:endParaRPr lang="en-US" b="0" i="0" dirty="0">
              <a:solidFill>
                <a:srgbClr val="545454"/>
              </a:solidFill>
              <a:effectLst/>
              <a:latin typeface="Helvetica" panose="020B0604020202020204" pitchFamily="34" charset="0"/>
            </a:endParaRPr>
          </a:p>
          <a:p>
            <a:pPr marL="228600" indent="-228600">
              <a:buAutoNum type="arabicPeriod"/>
            </a:pPr>
            <a:r>
              <a:rPr lang="en-US" b="0" i="0" dirty="0" err="1">
                <a:solidFill>
                  <a:srgbClr val="545454"/>
                </a:solidFill>
                <a:effectLst/>
                <a:latin typeface="Helvetica" panose="020B0604020202020204" pitchFamily="34" charset="0"/>
              </a:rPr>
              <a:t>Tính</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giá</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trị</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trung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bình</a:t>
            </a:r>
            <a:r>
              <a:rPr lang="en-US" b="0" i="0" dirty="0">
                <a:solidFill>
                  <a:srgbClr val="545454"/>
                </a:solidFill>
                <a:effectLst/>
                <a:latin typeface="Helvetica" panose="020B0604020202020204" pitchFamily="34" charset="0"/>
              </a:rPr>
              <a:t> và </a:t>
            </a:r>
            <a:r>
              <a:rPr lang="en-US" b="0" i="0" dirty="0" err="1">
                <a:solidFill>
                  <a:srgbClr val="545454"/>
                </a:solidFill>
                <a:effectLst/>
                <a:latin typeface="Helvetica" panose="020B0604020202020204" pitchFamily="34" charset="0"/>
              </a:rPr>
              <a:t>độ</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lệch</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chuẩn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của</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mẫu</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Chọn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ra</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một</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giá</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trị</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thống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kê</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của</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mẫu</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ví</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dụ</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như</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giá</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trị</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trung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bình</a:t>
            </a:r>
            <a:r>
              <a:rPr lang="en-US" b="0" i="0" dirty="0">
                <a:solidFill>
                  <a:srgbClr val="545454"/>
                </a:solidFill>
                <a:effectLst/>
                <a:latin typeface="Helvetica" panose="020B0604020202020204" pitchFamily="34" charset="0"/>
              </a:rPr>
              <a:t> hay </a:t>
            </a:r>
            <a:r>
              <a:rPr lang="en-US" b="0" i="0" dirty="0" err="1">
                <a:solidFill>
                  <a:srgbClr val="545454"/>
                </a:solidFill>
                <a:effectLst/>
                <a:latin typeface="Helvetica" panose="020B0604020202020204" pitchFamily="34" charset="0"/>
              </a:rPr>
              <a:t>độ</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lệch</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chuẩn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Để</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tính</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được</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độ</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lệch</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chuẩn</a:t>
            </a:r>
            <a:r>
              <a:rPr lang="en-US" b="0" i="0" dirty="0">
                <a:solidFill>
                  <a:srgbClr val="545454"/>
                </a:solidFill>
                <a:effectLst/>
                <a:latin typeface="Helvetica" panose="020B0604020202020204" pitchFamily="34" charset="0"/>
              </a:rPr>
              <a:t> và </a:t>
            </a:r>
            <a:r>
              <a:rPr lang="en-US" b="0" i="0" dirty="0" err="1">
                <a:solidFill>
                  <a:srgbClr val="545454"/>
                </a:solidFill>
                <a:effectLst/>
                <a:latin typeface="Helvetica" panose="020B0604020202020204" pitchFamily="34" charset="0"/>
              </a:rPr>
              <a:t>giá</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trị</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trung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bình</a:t>
            </a:r>
            <a:r>
              <a:rPr lang="en-US" b="0" i="0" dirty="0">
                <a:solidFill>
                  <a:srgbClr val="545454"/>
                </a:solidFill>
                <a:effectLst/>
                <a:latin typeface="Helvetica" panose="020B0604020202020204" pitchFamily="34" charset="0"/>
              </a:rPr>
              <a:t> ta </a:t>
            </a:r>
            <a:r>
              <a:rPr lang="en-US" b="0" i="0" dirty="0" err="1">
                <a:solidFill>
                  <a:srgbClr val="545454"/>
                </a:solidFill>
                <a:effectLst/>
                <a:latin typeface="Helvetica" panose="020B0604020202020204" pitchFamily="34" charset="0"/>
              </a:rPr>
              <a:t>làm</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như</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sau</a:t>
            </a:r>
            <a:r>
              <a:rPr lang="en-US" b="0" i="0" dirty="0">
                <a:solidFill>
                  <a:srgbClr val="545454"/>
                </a:solidFill>
                <a:effectLst/>
                <a:latin typeface="Helvetica" panose="020B0604020202020204" pitchFamily="34" charset="0"/>
              </a:rPr>
              <a:t>:</a:t>
            </a:r>
          </a:p>
          <a:p>
            <a:pPr marL="228600" indent="-228600">
              <a:buAutoNum type="arabicPeriod"/>
            </a:pPr>
            <a:r>
              <a:rPr lang="en-US" b="0" i="0" dirty="0" err="1">
                <a:solidFill>
                  <a:srgbClr val="545454"/>
                </a:solidFill>
                <a:effectLst/>
                <a:latin typeface="Helvetica" panose="020B0604020202020204" pitchFamily="34" charset="0"/>
              </a:rPr>
              <a:t>Chọn</a:t>
            </a:r>
            <a:r>
              <a:rPr lang="en-US" b="0" i="0" dirty="0">
                <a:solidFill>
                  <a:srgbClr val="545454"/>
                </a:solidFill>
                <a:effectLst/>
                <a:latin typeface="Helvetica" panose="020B0604020202020204" pitchFamily="34" charset="0"/>
              </a:rPr>
              <a:t> 1 </a:t>
            </a:r>
            <a:r>
              <a:rPr lang="en-US" b="0" i="0" dirty="0" err="1">
                <a:solidFill>
                  <a:srgbClr val="545454"/>
                </a:solidFill>
                <a:effectLst/>
                <a:latin typeface="Helvetica" panose="020B0604020202020204" pitchFamily="34" charset="0"/>
              </a:rPr>
              <a:t>khoảng</a:t>
            </a:r>
            <a:r>
              <a:rPr lang="en-US" b="0" i="0" dirty="0">
                <a:solidFill>
                  <a:srgbClr val="545454"/>
                </a:solidFill>
                <a:effectLst/>
                <a:latin typeface="Helvetica" panose="020B0604020202020204" pitchFamily="34" charset="0"/>
              </a:rPr>
              <a:t> tin </a:t>
            </a:r>
            <a:r>
              <a:rPr lang="en-US" b="0" i="0" dirty="0" err="1">
                <a:solidFill>
                  <a:srgbClr val="545454"/>
                </a:solidFill>
                <a:effectLst/>
                <a:latin typeface="Helvetica" panose="020B0604020202020204" pitchFamily="34" charset="0"/>
              </a:rPr>
              <a:t>cậy</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mà</a:t>
            </a:r>
            <a:r>
              <a:rPr lang="en-US" b="0" i="0" dirty="0">
                <a:solidFill>
                  <a:srgbClr val="545454"/>
                </a:solidFill>
                <a:effectLst/>
                <a:latin typeface="Helvetica" panose="020B0604020202020204" pitchFamily="34" charset="0"/>
              </a:rPr>
              <a:t> ta </a:t>
            </a:r>
            <a:r>
              <a:rPr lang="en-US" b="0" i="0" dirty="0" err="1">
                <a:solidFill>
                  <a:srgbClr val="545454"/>
                </a:solidFill>
                <a:effectLst/>
                <a:latin typeface="Helvetica" panose="020B0604020202020204" pitchFamily="34" charset="0"/>
              </a:rPr>
              <a:t>mong</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muốn</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vd</a:t>
            </a:r>
            <a:r>
              <a:rPr lang="en-US" b="0" i="0" dirty="0">
                <a:solidFill>
                  <a:srgbClr val="545454"/>
                </a:solidFill>
                <a:effectLst/>
                <a:latin typeface="Helvetica" panose="020B0604020202020204" pitchFamily="34" charset="0"/>
              </a:rPr>
              <a:t>: ta tin </a:t>
            </a:r>
            <a:r>
              <a:rPr lang="en-US" b="0" i="0" dirty="0" err="1">
                <a:solidFill>
                  <a:srgbClr val="545454"/>
                </a:solidFill>
                <a:effectLst/>
                <a:latin typeface="Helvetica" panose="020B0604020202020204" pitchFamily="34" charset="0"/>
              </a:rPr>
              <a:t>gia</a:t>
            </a:r>
            <a:r>
              <a:rPr lang="en-US" b="0" i="0" dirty="0">
                <a:solidFill>
                  <a:srgbClr val="545454"/>
                </a:solidFill>
                <a:effectLst/>
                <a:latin typeface="Helvetica" panose="020B0604020202020204" pitchFamily="34" charset="0"/>
              </a:rPr>
              <a:t> </a:t>
            </a:r>
            <a:r>
              <a:rPr lang="en-US" b="0" i="0" dirty="0" err="1">
                <a:solidFill>
                  <a:srgbClr val="545454"/>
                </a:solidFill>
                <a:effectLst/>
                <a:latin typeface="Helvetica" panose="020B0604020202020204" pitchFamily="34" charset="0"/>
              </a:rPr>
              <a:t>thuyết</a:t>
            </a:r>
            <a:r>
              <a:rPr lang="en-US" b="0" i="0" dirty="0">
                <a:solidFill>
                  <a:srgbClr val="545454"/>
                </a:solidFill>
                <a:effectLst/>
                <a:latin typeface="Helvetica" panose="020B0604020202020204" pitchFamily="34" charset="0"/>
              </a:rPr>
              <a:t> H</a:t>
            </a:r>
            <a:r>
              <a:rPr lang="en-US" b="0" i="0" baseline="-25000" dirty="0">
                <a:solidFill>
                  <a:srgbClr val="545454"/>
                </a:solidFill>
                <a:effectLst/>
                <a:latin typeface="Helvetica" panose="020B0604020202020204" pitchFamily="34" charset="0"/>
              </a:rPr>
              <a:t>0 </a:t>
            </a:r>
            <a:r>
              <a:rPr lang="en-US" b="0" i="0" baseline="0" dirty="0">
                <a:solidFill>
                  <a:srgbClr val="545454"/>
                </a:solidFill>
                <a:effectLst/>
                <a:latin typeface="Helvetica" panose="020B0604020202020204" pitchFamily="34" charset="0"/>
              </a:rPr>
              <a:t> </a:t>
            </a:r>
            <a:r>
              <a:rPr lang="en-US" b="0" i="0" baseline="0" dirty="0" err="1">
                <a:solidFill>
                  <a:srgbClr val="545454"/>
                </a:solidFill>
                <a:effectLst/>
                <a:latin typeface="Helvetica" panose="020B0604020202020204" pitchFamily="34" charset="0"/>
              </a:rPr>
              <a:t>là</a:t>
            </a:r>
            <a:r>
              <a:rPr lang="en-US" b="0" i="0" baseline="0" dirty="0">
                <a:solidFill>
                  <a:srgbClr val="545454"/>
                </a:solidFill>
                <a:effectLst/>
                <a:latin typeface="Helvetica" panose="020B0604020202020204" pitchFamily="34" charset="0"/>
              </a:rPr>
              <a:t> </a:t>
            </a:r>
            <a:r>
              <a:rPr lang="en-US" b="0" i="0" baseline="0" dirty="0" err="1">
                <a:solidFill>
                  <a:srgbClr val="545454"/>
                </a:solidFill>
                <a:effectLst/>
                <a:latin typeface="Helvetica" panose="020B0604020202020204" pitchFamily="34" charset="0"/>
              </a:rPr>
              <a:t>cân</a:t>
            </a:r>
            <a:r>
              <a:rPr lang="en-US" b="0" i="0" baseline="0" dirty="0">
                <a:solidFill>
                  <a:srgbClr val="545454"/>
                </a:solidFill>
                <a:effectLst/>
                <a:latin typeface="Helvetica" panose="020B0604020202020204" pitchFamily="34" charset="0"/>
              </a:rPr>
              <a:t> </a:t>
            </a:r>
            <a:r>
              <a:rPr lang="en-US" b="0" i="0" baseline="0" dirty="0" err="1">
                <a:solidFill>
                  <a:srgbClr val="545454"/>
                </a:solidFill>
                <a:effectLst/>
                <a:latin typeface="Helvetica" panose="020B0604020202020204" pitchFamily="34" charset="0"/>
              </a:rPr>
              <a:t>năng</a:t>
            </a:r>
            <a:r>
              <a:rPr lang="en-US" b="0" i="0" baseline="0" dirty="0">
                <a:solidFill>
                  <a:srgbClr val="545454"/>
                </a:solidFill>
                <a:effectLst/>
                <a:latin typeface="Helvetica" panose="020B0604020202020204" pitchFamily="34" charset="0"/>
              </a:rPr>
              <a:t> </a:t>
            </a:r>
            <a:r>
              <a:rPr lang="en-US" b="0" i="0" baseline="0" dirty="0" err="1">
                <a:solidFill>
                  <a:srgbClr val="545454"/>
                </a:solidFill>
                <a:effectLst/>
                <a:latin typeface="Helvetica" panose="020B0604020202020204" pitchFamily="34" charset="0"/>
              </a:rPr>
              <a:t>học</a:t>
            </a:r>
            <a:r>
              <a:rPr lang="en-US" b="0" i="0" baseline="0" dirty="0">
                <a:solidFill>
                  <a:srgbClr val="545454"/>
                </a:solidFill>
                <a:effectLst/>
                <a:latin typeface="Helvetica" panose="020B0604020202020204" pitchFamily="34" charset="0"/>
              </a:rPr>
              <a:t> </a:t>
            </a:r>
            <a:r>
              <a:rPr lang="en-US" b="0" i="0" baseline="0" dirty="0" err="1">
                <a:solidFill>
                  <a:srgbClr val="545454"/>
                </a:solidFill>
                <a:effectLst/>
                <a:latin typeface="Helvetica" panose="020B0604020202020204" pitchFamily="34" charset="0"/>
              </a:rPr>
              <a:t>sinh</a:t>
            </a:r>
            <a:r>
              <a:rPr lang="en-US" b="0" i="0" baseline="0" dirty="0">
                <a:solidFill>
                  <a:srgbClr val="545454"/>
                </a:solidFill>
                <a:effectLst/>
                <a:latin typeface="Helvetica" panose="020B0604020202020204" pitchFamily="34" charset="0"/>
              </a:rPr>
              <a:t> </a:t>
            </a:r>
            <a:r>
              <a:rPr lang="en-US" b="0" i="0" baseline="0" dirty="0" err="1">
                <a:solidFill>
                  <a:srgbClr val="545454"/>
                </a:solidFill>
                <a:effectLst/>
                <a:latin typeface="Helvetica" panose="020B0604020202020204" pitchFamily="34" charset="0"/>
              </a:rPr>
              <a:t>là</a:t>
            </a:r>
            <a:r>
              <a:rPr lang="en-US" b="0" i="0" baseline="0" dirty="0">
                <a:solidFill>
                  <a:srgbClr val="545454"/>
                </a:solidFill>
                <a:effectLst/>
                <a:latin typeface="Helvetica" panose="020B0604020202020204" pitchFamily="34" charset="0"/>
              </a:rPr>
              <a:t> </a:t>
            </a:r>
            <a:r>
              <a:rPr lang="en-US" b="0" i="0" baseline="0" dirty="0" err="1">
                <a:solidFill>
                  <a:srgbClr val="545454"/>
                </a:solidFill>
                <a:effectLst/>
                <a:latin typeface="Helvetica" panose="020B0604020202020204" pitchFamily="34" charset="0"/>
              </a:rPr>
              <a:t>lớp</a:t>
            </a:r>
            <a:r>
              <a:rPr lang="en-US" b="0" i="0" baseline="0" dirty="0">
                <a:solidFill>
                  <a:srgbClr val="545454"/>
                </a:solidFill>
                <a:effectLst/>
                <a:latin typeface="Helvetica" panose="020B0604020202020204" pitchFamily="34" charset="0"/>
              </a:rPr>
              <a:t> 5 </a:t>
            </a:r>
            <a:r>
              <a:rPr lang="en-US" b="0" i="0" baseline="0" dirty="0" err="1">
                <a:solidFill>
                  <a:srgbClr val="545454"/>
                </a:solidFill>
                <a:effectLst/>
                <a:latin typeface="Helvetica" panose="020B0604020202020204" pitchFamily="34" charset="0"/>
              </a:rPr>
              <a:t>là</a:t>
            </a:r>
            <a:r>
              <a:rPr lang="en-US" b="0" i="0" baseline="0" dirty="0">
                <a:solidFill>
                  <a:srgbClr val="545454"/>
                </a:solidFill>
                <a:effectLst/>
                <a:latin typeface="Helvetica" panose="020B0604020202020204" pitchFamily="34" charset="0"/>
              </a:rPr>
              <a:t> 30Kg </a:t>
            </a:r>
            <a:r>
              <a:rPr lang="en-US" b="0" i="0" baseline="0" dirty="0" err="1">
                <a:solidFill>
                  <a:srgbClr val="545454"/>
                </a:solidFill>
                <a:effectLst/>
                <a:latin typeface="Helvetica" panose="020B0604020202020204" pitchFamily="34" charset="0"/>
              </a:rPr>
              <a:t>là</a:t>
            </a:r>
            <a:r>
              <a:rPr lang="en-US" b="0" i="0" baseline="0" dirty="0">
                <a:solidFill>
                  <a:srgbClr val="545454"/>
                </a:solidFill>
                <a:effectLst/>
                <a:latin typeface="Helvetica" panose="020B0604020202020204" pitchFamily="34" charset="0"/>
              </a:rPr>
              <a:t> 95%</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68</a:t>
            </a:fld>
            <a:endParaRPr lang="en-US" altLang="en-US"/>
          </a:p>
        </p:txBody>
      </p:sp>
    </p:spTree>
    <p:extLst>
      <p:ext uri="{BB962C8B-B14F-4D97-AF65-F5344CB8AC3E}">
        <p14:creationId xmlns:p14="http://schemas.microsoft.com/office/powerpoint/2010/main" val="3258544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5. </a:t>
                </a:r>
                <a:r>
                  <a:rPr lang="en-US" dirty="0" err="1"/>
                  <a:t>Tính</a:t>
                </a:r>
                <a:r>
                  <a:rPr lang="en-US" dirty="0"/>
                  <a:t> </a:t>
                </a:r>
                <a:r>
                  <a:rPr lang="en-US" dirty="0" err="1"/>
                  <a:t>phạm</a:t>
                </a:r>
                <a:r>
                  <a:rPr lang="en-US" dirty="0"/>
                  <a:t> vi </a:t>
                </a:r>
                <a:r>
                  <a:rPr lang="en-US" dirty="0" err="1"/>
                  <a:t>sai</a:t>
                </a:r>
                <a:r>
                  <a:rPr lang="en-US" dirty="0"/>
                  <a:t> </a:t>
                </a:r>
                <a:r>
                  <a:rPr lang="en-US" dirty="0" err="1"/>
                  <a:t>số</a:t>
                </a:r>
                <a:r>
                  <a:rPr lang="en-US" dirty="0"/>
                  <a:t> hay giới </a:t>
                </a:r>
                <a:r>
                  <a:rPr lang="en-US" dirty="0" err="1"/>
                  <a:t>hạn</a:t>
                </a:r>
                <a:r>
                  <a:rPr lang="en-US" dirty="0"/>
                  <a:t> </a:t>
                </a:r>
                <a:r>
                  <a:rPr lang="en-US" dirty="0" err="1"/>
                  <a:t>sai</a:t>
                </a:r>
                <a:r>
                  <a:rPr lang="en-US" dirty="0"/>
                  <a:t> </a:t>
                </a:r>
                <a:r>
                  <a:rPr lang="en-US" dirty="0" err="1"/>
                  <a:t>số</a:t>
                </a:r>
                <a:r>
                  <a:rPr lang="en-US" dirty="0"/>
                  <a:t>: Ta </a:t>
                </a:r>
                <a:r>
                  <a:rPr lang="en-US" dirty="0" err="1"/>
                  <a:t>cần</a:t>
                </a:r>
                <a:r>
                  <a:rPr lang="en-US" dirty="0"/>
                  <a:t> </a:t>
                </a:r>
                <a:r>
                  <a:rPr lang="en-US" dirty="0" err="1"/>
                  <a:t>nhân</a:t>
                </a:r>
                <a:r>
                  <a:rPr lang="en-US" dirty="0"/>
                  <a:t> </a:t>
                </a:r>
                <a:r>
                  <a:rPr lang="en-US" dirty="0" err="1"/>
                  <a:t>giá</a:t>
                </a:r>
                <a:r>
                  <a:rPr lang="en-US" dirty="0"/>
                  <a:t> </a:t>
                </a:r>
                <a:r>
                  <a:rPr lang="en-US" dirty="0" err="1"/>
                  <a:t>trị</a:t>
                </a:r>
                <a:r>
                  <a:rPr lang="en-US" dirty="0"/>
                  <a:t> giới </a:t>
                </a:r>
                <a:r>
                  <a:rPr lang="en-US" dirty="0" err="1"/>
                  <a:t>hạn</a:t>
                </a:r>
                <a:r>
                  <a:rPr lang="en-US" dirty="0"/>
                  <a:t> </a:t>
                </a:r>
                <a:r>
                  <a:rPr lang="en-US" dirty="0" err="1"/>
                  <a:t>với</a:t>
                </a:r>
                <a:r>
                  <a:rPr lang="en-US" dirty="0"/>
                  <a:t> </a:t>
                </a:r>
                <a:r>
                  <a:rPr lang="en-US" dirty="0" err="1"/>
                  <a:t>sai</a:t>
                </a:r>
                <a:r>
                  <a:rPr lang="en-US" dirty="0"/>
                  <a:t> </a:t>
                </a:r>
                <a:r>
                  <a:rPr lang="en-US" dirty="0" err="1"/>
                  <a:t>số</a:t>
                </a:r>
                <a:r>
                  <a:rPr lang="en-US" dirty="0"/>
                  <a:t> </a:t>
                </a:r>
                <a:r>
                  <a:rPr lang="en-US" dirty="0" err="1"/>
                  <a:t>chuẩn</a:t>
                </a:r>
                <a:endParaRPr lang="en-US" dirty="0"/>
              </a:p>
              <a:p>
                <a:r>
                  <a:rPr lang="en-US" dirty="0"/>
                  <a:t>6.Ghi </a:t>
                </a:r>
                <a:r>
                  <a:rPr lang="en-US" dirty="0" err="1"/>
                  <a:t>lại</a:t>
                </a:r>
                <a:r>
                  <a:rPr lang="en-US" dirty="0"/>
                  <a:t> </a:t>
                </a:r>
                <a:r>
                  <a:rPr lang="en-US" dirty="0" err="1"/>
                  <a:t>khoảng</a:t>
                </a:r>
                <a:r>
                  <a:rPr lang="en-US" dirty="0"/>
                  <a:t> tin </a:t>
                </a:r>
                <a:r>
                  <a:rPr lang="en-US" dirty="0" err="1"/>
                  <a:t>cậy</a:t>
                </a:r>
                <a:r>
                  <a:rPr lang="en-US" dirty="0"/>
                  <a:t>: </a:t>
                </a:r>
                <a:r>
                  <a:rPr lang="en-US" dirty="0" err="1"/>
                  <a:t>Để</a:t>
                </a:r>
                <a:r>
                  <a:rPr lang="en-US" dirty="0"/>
                  <a:t> </a:t>
                </a:r>
                <a:r>
                  <a:rPr lang="en-US" dirty="0" err="1"/>
                  <a:t>ghi</a:t>
                </a:r>
                <a:r>
                  <a:rPr lang="en-US" dirty="0"/>
                  <a:t> </a:t>
                </a:r>
                <a:r>
                  <a:rPr lang="en-US" dirty="0" err="1"/>
                  <a:t>khoảng</a:t>
                </a:r>
                <a:r>
                  <a:rPr lang="en-US" dirty="0"/>
                  <a:t>  tin </a:t>
                </a:r>
                <a:r>
                  <a:rPr lang="en-US" dirty="0" err="1"/>
                  <a:t>cậy</a:t>
                </a:r>
                <a:r>
                  <a:rPr lang="en-US" dirty="0"/>
                  <a:t>, ta </a:t>
                </a:r>
                <a:r>
                  <a:rPr lang="en-US" dirty="0" err="1"/>
                  <a:t>lấy</a:t>
                </a:r>
                <a:r>
                  <a:rPr lang="en-US" dirty="0"/>
                  <a:t> </a:t>
                </a:r>
                <a:r>
                  <a:rPr lang="en-US" dirty="0" err="1"/>
                  <a:t>giá</a:t>
                </a:r>
                <a:r>
                  <a:rPr lang="en-US" dirty="0"/>
                  <a:t> </a:t>
                </a:r>
                <a:r>
                  <a:rPr lang="en-US" dirty="0" err="1"/>
                  <a:t>trị</a:t>
                </a:r>
                <a:r>
                  <a:rPr lang="en-US" dirty="0"/>
                  <a:t> </a:t>
                </a:r>
                <a:r>
                  <a:rPr lang="en-US" dirty="0" err="1"/>
                  <a:t>trung</a:t>
                </a:r>
                <a:r>
                  <a:rPr lang="en-US" dirty="0"/>
                  <a:t> </a:t>
                </a:r>
                <a:r>
                  <a:rPr lang="en-US" dirty="0" err="1"/>
                  <a:t>bình</a:t>
                </a:r>
                <a:r>
                  <a:rPr lang="en-US" dirty="0"/>
                  <a:t> và </a:t>
                </a:r>
                <a:r>
                  <a:rPr lang="en-US" dirty="0" err="1"/>
                  <a:t>ghi</a:t>
                </a:r>
                <a:r>
                  <a:rPr lang="en-US" dirty="0"/>
                  <a:t> </a:t>
                </a:r>
                <a:r>
                  <a:rPr lang="en-US" dirty="0" err="1"/>
                  <a:t>giá</a:t>
                </a:r>
                <a:r>
                  <a:rPr lang="en-US" dirty="0"/>
                  <a:t> </a:t>
                </a:r>
                <a:r>
                  <a:rPr lang="en-US" dirty="0" err="1"/>
                  <a:t>trị</a:t>
                </a:r>
                <a:r>
                  <a:rPr lang="en-US" dirty="0"/>
                  <a:t> </a:t>
                </a:r>
                <a14:m>
                  <m:oMath xmlns:m="http://schemas.openxmlformats.org/officeDocument/2006/math">
                    <m:r>
                      <a:rPr lang="en-US" b="0" i="1" smtClean="0">
                        <a:latin typeface="Cambria Math" panose="02040503050406030204" pitchFamily="18" charset="0"/>
                      </a:rPr>
                      <m:t>±</m:t>
                    </m:r>
                  </m:oMath>
                </a14:m>
                <a:r>
                  <a:rPr lang="en-ID" dirty="0"/>
                  <a:t> </a:t>
                </a:r>
                <a:r>
                  <a:rPr lang="en-ID" dirty="0" err="1"/>
                  <a:t>bên</a:t>
                </a:r>
                <a:r>
                  <a:rPr lang="en-ID" baseline="0" dirty="0"/>
                  <a:t> </a:t>
                </a:r>
                <a:r>
                  <a:rPr lang="en-ID" baseline="0" dirty="0" err="1"/>
                  <a:t>trai</a:t>
                </a:r>
                <a:r>
                  <a:rPr lang="en-ID" baseline="0" dirty="0"/>
                  <a:t> </a:t>
                </a:r>
                <a:r>
                  <a:rPr lang="en-ID" baseline="0" dirty="0" err="1"/>
                  <a:t>sau</a:t>
                </a:r>
                <a:r>
                  <a:rPr lang="en-ID" baseline="0" dirty="0"/>
                  <a:t> </a:t>
                </a:r>
                <a:r>
                  <a:rPr lang="en-ID" baseline="0" dirty="0" err="1"/>
                  <a:t>đó</a:t>
                </a:r>
                <a:r>
                  <a:rPr lang="en-ID" baseline="0" dirty="0"/>
                  <a:t> </a:t>
                </a:r>
                <a:r>
                  <a:rPr lang="en-ID" baseline="0" dirty="0" err="1"/>
                  <a:t>đến</a:t>
                </a:r>
                <a:r>
                  <a:rPr lang="en-ID" baseline="0" dirty="0"/>
                  <a:t> </a:t>
                </a:r>
                <a:r>
                  <a:rPr lang="en-ID" baseline="0" dirty="0" err="1"/>
                  <a:t>giá</a:t>
                </a:r>
                <a:r>
                  <a:rPr lang="en-ID" baseline="0" dirty="0"/>
                  <a:t> </a:t>
                </a:r>
                <a:r>
                  <a:rPr lang="en-ID" baseline="0" dirty="0" err="1"/>
                  <a:t>trị</a:t>
                </a:r>
                <a:r>
                  <a:rPr lang="en-ID" baseline="0" dirty="0"/>
                  <a:t> </a:t>
                </a:r>
                <a:r>
                  <a:rPr lang="en-ID" baseline="0" dirty="0" err="1"/>
                  <a:t>giới</a:t>
                </a:r>
                <a:r>
                  <a:rPr lang="en-ID" baseline="0" dirty="0"/>
                  <a:t> </a:t>
                </a:r>
                <a:r>
                  <a:rPr lang="en-ID" baseline="0" dirty="0" err="1"/>
                  <a:t>hạn</a:t>
                </a:r>
                <a:r>
                  <a:rPr lang="en-ID" baseline="0" dirty="0"/>
                  <a:t> </a:t>
                </a:r>
                <a:r>
                  <a:rPr lang="en-ID" baseline="0" dirty="0" err="1"/>
                  <a:t>sai</a:t>
                </a:r>
                <a:r>
                  <a:rPr lang="en-ID" baseline="0" dirty="0"/>
                  <a:t> </a:t>
                </a:r>
                <a:r>
                  <a:rPr lang="en-ID" baseline="0" dirty="0" err="1"/>
                  <a:t>số</a:t>
                </a:r>
                <a:endParaRPr lang="en-ID" dirty="0"/>
              </a:p>
            </p:txBody>
          </p:sp>
        </mc:Choice>
        <mc:Fallback xmlns="">
          <p:sp>
            <p:nvSpPr>
              <p:cNvPr id="3" name="Notes Placeholder 2"/>
              <p:cNvSpPr>
                <a:spLocks noGrp="1"/>
              </p:cNvSpPr>
              <p:nvPr>
                <p:ph type="body" idx="1"/>
              </p:nvPr>
            </p:nvSpPr>
            <p:spPr/>
            <p:txBody>
              <a:bodyPr/>
              <a:lstStyle/>
              <a:p>
                <a:r>
                  <a:rPr lang="en-US" dirty="0"/>
                  <a:t>5. </a:t>
                </a:r>
                <a:r>
                  <a:rPr lang="en-US" dirty="0" err="1"/>
                  <a:t>Tính</a:t>
                </a:r>
                <a:r>
                  <a:rPr lang="en-US" dirty="0"/>
                  <a:t> </a:t>
                </a:r>
                <a:r>
                  <a:rPr lang="en-US" dirty="0" err="1"/>
                  <a:t>phạm</a:t>
                </a:r>
                <a:r>
                  <a:rPr lang="en-US" dirty="0"/>
                  <a:t> vi </a:t>
                </a:r>
                <a:r>
                  <a:rPr lang="en-US" dirty="0" err="1"/>
                  <a:t>sai</a:t>
                </a:r>
                <a:r>
                  <a:rPr lang="en-US" dirty="0"/>
                  <a:t> </a:t>
                </a:r>
                <a:r>
                  <a:rPr lang="en-US" dirty="0" err="1"/>
                  <a:t>số</a:t>
                </a:r>
                <a:r>
                  <a:rPr lang="en-US" dirty="0"/>
                  <a:t> hay giới </a:t>
                </a:r>
                <a:r>
                  <a:rPr lang="en-US" dirty="0" err="1"/>
                  <a:t>hạn</a:t>
                </a:r>
                <a:r>
                  <a:rPr lang="en-US" dirty="0"/>
                  <a:t> </a:t>
                </a:r>
                <a:r>
                  <a:rPr lang="en-US" dirty="0" err="1"/>
                  <a:t>sai</a:t>
                </a:r>
                <a:r>
                  <a:rPr lang="en-US" dirty="0"/>
                  <a:t> </a:t>
                </a:r>
                <a:r>
                  <a:rPr lang="en-US" dirty="0" err="1"/>
                  <a:t>số</a:t>
                </a:r>
                <a:r>
                  <a:rPr lang="en-US" dirty="0"/>
                  <a:t>: Ta </a:t>
                </a:r>
                <a:r>
                  <a:rPr lang="en-US" dirty="0" err="1"/>
                  <a:t>cần</a:t>
                </a:r>
                <a:r>
                  <a:rPr lang="en-US" dirty="0"/>
                  <a:t> </a:t>
                </a:r>
                <a:r>
                  <a:rPr lang="en-US" dirty="0" err="1"/>
                  <a:t>nhân</a:t>
                </a:r>
                <a:r>
                  <a:rPr lang="en-US" dirty="0"/>
                  <a:t> </a:t>
                </a:r>
                <a:r>
                  <a:rPr lang="en-US" dirty="0" err="1"/>
                  <a:t>giá</a:t>
                </a:r>
                <a:r>
                  <a:rPr lang="en-US" dirty="0"/>
                  <a:t> </a:t>
                </a:r>
                <a:r>
                  <a:rPr lang="en-US" dirty="0" err="1"/>
                  <a:t>trị</a:t>
                </a:r>
                <a:r>
                  <a:rPr lang="en-US" dirty="0"/>
                  <a:t> giới </a:t>
                </a:r>
                <a:r>
                  <a:rPr lang="en-US" dirty="0" err="1"/>
                  <a:t>hạn</a:t>
                </a:r>
                <a:r>
                  <a:rPr lang="en-US" dirty="0"/>
                  <a:t> </a:t>
                </a:r>
                <a:r>
                  <a:rPr lang="en-US" dirty="0" err="1"/>
                  <a:t>với</a:t>
                </a:r>
                <a:r>
                  <a:rPr lang="en-US" dirty="0"/>
                  <a:t> </a:t>
                </a:r>
                <a:r>
                  <a:rPr lang="en-US" dirty="0" err="1"/>
                  <a:t>sai</a:t>
                </a:r>
                <a:r>
                  <a:rPr lang="en-US" dirty="0"/>
                  <a:t> </a:t>
                </a:r>
                <a:r>
                  <a:rPr lang="en-US" dirty="0" err="1"/>
                  <a:t>số</a:t>
                </a:r>
                <a:r>
                  <a:rPr lang="en-US" dirty="0"/>
                  <a:t> </a:t>
                </a:r>
                <a:r>
                  <a:rPr lang="en-US" dirty="0" err="1"/>
                  <a:t>chuẩn</a:t>
                </a:r>
                <a:endParaRPr lang="en-US" dirty="0"/>
              </a:p>
              <a:p>
                <a:r>
                  <a:rPr lang="en-US" dirty="0"/>
                  <a:t>6.Ghi </a:t>
                </a:r>
                <a:r>
                  <a:rPr lang="en-US" dirty="0" err="1"/>
                  <a:t>lại</a:t>
                </a:r>
                <a:r>
                  <a:rPr lang="en-US" dirty="0"/>
                  <a:t> </a:t>
                </a:r>
                <a:r>
                  <a:rPr lang="en-US" dirty="0" err="1"/>
                  <a:t>khoảng</a:t>
                </a:r>
                <a:r>
                  <a:rPr lang="en-US" dirty="0"/>
                  <a:t> tin </a:t>
                </a:r>
                <a:r>
                  <a:rPr lang="en-US" dirty="0" err="1"/>
                  <a:t>cậy</a:t>
                </a:r>
                <a:r>
                  <a:rPr lang="en-US" dirty="0"/>
                  <a:t>: </a:t>
                </a:r>
                <a:r>
                  <a:rPr lang="en-US" dirty="0" err="1"/>
                  <a:t>Để</a:t>
                </a:r>
                <a:r>
                  <a:rPr lang="en-US" dirty="0"/>
                  <a:t> </a:t>
                </a:r>
                <a:r>
                  <a:rPr lang="en-US" dirty="0" err="1"/>
                  <a:t>ghi</a:t>
                </a:r>
                <a:r>
                  <a:rPr lang="en-US" dirty="0"/>
                  <a:t> </a:t>
                </a:r>
                <a:r>
                  <a:rPr lang="en-US" dirty="0" err="1"/>
                  <a:t>khoảng</a:t>
                </a:r>
                <a:r>
                  <a:rPr lang="en-US" dirty="0"/>
                  <a:t>  tin </a:t>
                </a:r>
                <a:r>
                  <a:rPr lang="en-US" dirty="0" err="1"/>
                  <a:t>cậy</a:t>
                </a:r>
                <a:r>
                  <a:rPr lang="en-US" dirty="0"/>
                  <a:t>, ta </a:t>
                </a:r>
                <a:r>
                  <a:rPr lang="en-US" dirty="0" err="1"/>
                  <a:t>lấy</a:t>
                </a:r>
                <a:r>
                  <a:rPr lang="en-US" dirty="0"/>
                  <a:t> </a:t>
                </a:r>
                <a:r>
                  <a:rPr lang="en-US" dirty="0" err="1"/>
                  <a:t>giá</a:t>
                </a:r>
                <a:r>
                  <a:rPr lang="en-US" dirty="0"/>
                  <a:t> </a:t>
                </a:r>
                <a:r>
                  <a:rPr lang="en-US" dirty="0" err="1"/>
                  <a:t>trị</a:t>
                </a:r>
                <a:r>
                  <a:rPr lang="en-US" dirty="0"/>
                  <a:t> </a:t>
                </a:r>
                <a:r>
                  <a:rPr lang="en-US" dirty="0" err="1"/>
                  <a:t>trung</a:t>
                </a:r>
                <a:r>
                  <a:rPr lang="en-US" dirty="0"/>
                  <a:t> </a:t>
                </a:r>
                <a:r>
                  <a:rPr lang="en-US" dirty="0" err="1"/>
                  <a:t>bình</a:t>
                </a:r>
                <a:r>
                  <a:rPr lang="en-US" dirty="0"/>
                  <a:t> và </a:t>
                </a:r>
                <a:r>
                  <a:rPr lang="en-US" dirty="0" err="1"/>
                  <a:t>ghi</a:t>
                </a:r>
                <a:r>
                  <a:rPr lang="en-US" dirty="0"/>
                  <a:t> </a:t>
                </a:r>
                <a:r>
                  <a:rPr lang="en-US" dirty="0" err="1"/>
                  <a:t>giá</a:t>
                </a:r>
                <a:r>
                  <a:rPr lang="en-US" dirty="0"/>
                  <a:t> </a:t>
                </a:r>
                <a:r>
                  <a:rPr lang="en-US" dirty="0" err="1"/>
                  <a:t>trị</a:t>
                </a:r>
                <a:r>
                  <a:rPr lang="en-US" dirty="0"/>
                  <a:t> </a:t>
                </a:r>
                <a:r>
                  <a:rPr lang="en-US" b="0" i="0">
                    <a:latin typeface="Cambria Math" panose="02040503050406030204" pitchFamily="18" charset="0"/>
                  </a:rPr>
                  <a:t>±</a:t>
                </a:r>
                <a:r>
                  <a:rPr lang="en-ID" dirty="0"/>
                  <a:t> </a:t>
                </a:r>
                <a:r>
                  <a:rPr lang="en-ID" dirty="0" err="1"/>
                  <a:t>bên</a:t>
                </a:r>
                <a:r>
                  <a:rPr lang="en-ID" baseline="0" dirty="0"/>
                  <a:t> </a:t>
                </a:r>
                <a:r>
                  <a:rPr lang="en-ID" baseline="0" dirty="0" err="1"/>
                  <a:t>trai</a:t>
                </a:r>
                <a:r>
                  <a:rPr lang="en-ID" baseline="0" dirty="0"/>
                  <a:t> </a:t>
                </a:r>
                <a:r>
                  <a:rPr lang="en-ID" baseline="0" dirty="0" err="1"/>
                  <a:t>sau</a:t>
                </a:r>
                <a:r>
                  <a:rPr lang="en-ID" baseline="0" dirty="0"/>
                  <a:t> </a:t>
                </a:r>
                <a:r>
                  <a:rPr lang="en-ID" baseline="0" dirty="0" err="1"/>
                  <a:t>đó</a:t>
                </a:r>
                <a:r>
                  <a:rPr lang="en-ID" baseline="0" dirty="0"/>
                  <a:t> </a:t>
                </a:r>
                <a:r>
                  <a:rPr lang="en-ID" baseline="0" dirty="0" err="1"/>
                  <a:t>đến</a:t>
                </a:r>
                <a:r>
                  <a:rPr lang="en-ID" baseline="0" dirty="0"/>
                  <a:t> </a:t>
                </a:r>
                <a:r>
                  <a:rPr lang="en-ID" baseline="0" dirty="0" err="1"/>
                  <a:t>giá</a:t>
                </a:r>
                <a:r>
                  <a:rPr lang="en-ID" baseline="0" dirty="0"/>
                  <a:t> </a:t>
                </a:r>
                <a:r>
                  <a:rPr lang="en-ID" baseline="0" dirty="0" err="1"/>
                  <a:t>trị</a:t>
                </a:r>
                <a:r>
                  <a:rPr lang="en-ID" baseline="0" dirty="0"/>
                  <a:t> </a:t>
                </a:r>
                <a:r>
                  <a:rPr lang="en-ID" baseline="0" dirty="0" err="1"/>
                  <a:t>giới</a:t>
                </a:r>
                <a:r>
                  <a:rPr lang="en-ID" baseline="0" dirty="0"/>
                  <a:t> </a:t>
                </a:r>
                <a:r>
                  <a:rPr lang="en-ID" baseline="0" dirty="0" err="1"/>
                  <a:t>hạn</a:t>
                </a:r>
                <a:r>
                  <a:rPr lang="en-ID" baseline="0" dirty="0"/>
                  <a:t> </a:t>
                </a:r>
                <a:r>
                  <a:rPr lang="en-ID" baseline="0" dirty="0" err="1"/>
                  <a:t>sai</a:t>
                </a:r>
                <a:r>
                  <a:rPr lang="en-ID" baseline="0" dirty="0"/>
                  <a:t> </a:t>
                </a:r>
                <a:r>
                  <a:rPr lang="en-ID" baseline="0" dirty="0" err="1"/>
                  <a:t>số</a:t>
                </a:r>
                <a:endParaRPr lang="en-ID" dirty="0"/>
              </a:p>
            </p:txBody>
          </p:sp>
        </mc:Fallback>
      </mc:AlternateContent>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69</a:t>
            </a:fld>
            <a:endParaRPr lang="en-US" altLang="en-US"/>
          </a:p>
        </p:txBody>
      </p:sp>
    </p:spTree>
    <p:extLst>
      <p:ext uri="{BB962C8B-B14F-4D97-AF65-F5344CB8AC3E}">
        <p14:creationId xmlns:p14="http://schemas.microsoft.com/office/powerpoint/2010/main" val="4029931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Một</a:t>
            </a:r>
            <a:r>
              <a:rPr lang="en-US" dirty="0"/>
              <a:t> </a:t>
            </a:r>
            <a:r>
              <a:rPr lang="en-US" dirty="0" err="1"/>
              <a:t>trong</a:t>
            </a:r>
            <a:r>
              <a:rPr lang="en-US" dirty="0"/>
              <a:t> </a:t>
            </a:r>
            <a:r>
              <a:rPr lang="en-US" dirty="0" err="1"/>
              <a:t>những</a:t>
            </a:r>
            <a:r>
              <a:rPr lang="en-US" dirty="0"/>
              <a:t> </a:t>
            </a:r>
            <a:r>
              <a:rPr lang="en-US" dirty="0" err="1"/>
              <a:t>trách</a:t>
            </a:r>
            <a:r>
              <a:rPr lang="en-US" dirty="0"/>
              <a:t> </a:t>
            </a:r>
            <a:r>
              <a:rPr lang="en-US" dirty="0" err="1"/>
              <a:t>nhiện</a:t>
            </a:r>
            <a:r>
              <a:rPr lang="en-US" dirty="0"/>
              <a:t> </a:t>
            </a:r>
            <a:r>
              <a:rPr lang="en-US" dirty="0" err="1"/>
              <a:t>chính</a:t>
            </a:r>
            <a:r>
              <a:rPr lang="en-US" dirty="0"/>
              <a:t> </a:t>
            </a:r>
            <a:r>
              <a:rPr lang="en-US" dirty="0" err="1"/>
              <a:t>của</a:t>
            </a:r>
            <a:r>
              <a:rPr lang="en-US" dirty="0"/>
              <a:t> </a:t>
            </a:r>
            <a:r>
              <a:rPr lang="en-US" dirty="0" err="1"/>
              <a:t>chúng</a:t>
            </a:r>
            <a:r>
              <a:rPr lang="en-US" dirty="0"/>
              <a:t> ta </a:t>
            </a:r>
            <a:r>
              <a:rPr lang="en-US" dirty="0" err="1"/>
              <a:t>trong</a:t>
            </a:r>
            <a:r>
              <a:rPr lang="en-US" dirty="0"/>
              <a:t> khoa </a:t>
            </a:r>
            <a:r>
              <a:rPr lang="en-US" dirty="0" err="1"/>
              <a:t>học</a:t>
            </a:r>
            <a:r>
              <a:rPr lang="en-US" dirty="0"/>
              <a:t> </a:t>
            </a:r>
            <a:r>
              <a:rPr lang="en-US" dirty="0" err="1"/>
              <a:t>dữ</a:t>
            </a:r>
            <a:r>
              <a:rPr lang="en-US" dirty="0"/>
              <a:t> </a:t>
            </a:r>
            <a:r>
              <a:rPr lang="en-US" dirty="0" err="1"/>
              <a:t>liệu</a:t>
            </a:r>
            <a:r>
              <a:rPr lang="en-US" dirty="0"/>
              <a:t> </a:t>
            </a:r>
            <a:r>
              <a:rPr lang="en-US" dirty="0" err="1"/>
              <a:t>là</a:t>
            </a:r>
            <a:r>
              <a:rPr lang="en-US" dirty="0"/>
              <a:t> </a:t>
            </a:r>
            <a:r>
              <a:rPr lang="en-US" dirty="0" err="1"/>
              <a:t>tối</a:t>
            </a:r>
            <a:r>
              <a:rPr lang="en-US" dirty="0"/>
              <a:t> </a:t>
            </a:r>
            <a:r>
              <a:rPr lang="en-US" dirty="0" err="1"/>
              <a:t>ưu</a:t>
            </a:r>
            <a:r>
              <a:rPr lang="en-US" dirty="0"/>
              <a:t> </a:t>
            </a:r>
            <a:r>
              <a:rPr lang="en-US" dirty="0" err="1"/>
              <a:t>hóa</a:t>
            </a:r>
            <a:r>
              <a:rPr lang="en-US" dirty="0"/>
              <a:t> </a:t>
            </a:r>
            <a:r>
              <a:rPr lang="en-US" dirty="0" err="1"/>
              <a:t>trải</a:t>
            </a:r>
            <a:r>
              <a:rPr lang="en-US" dirty="0"/>
              <a:t> </a:t>
            </a:r>
            <a:r>
              <a:rPr lang="en-US" dirty="0" err="1"/>
              <a:t>nghiệm</a:t>
            </a:r>
            <a:r>
              <a:rPr lang="en-US" dirty="0"/>
              <a:t>, </a:t>
            </a:r>
            <a:r>
              <a:rPr lang="en-US" dirty="0" err="1"/>
              <a:t>tức</a:t>
            </a:r>
            <a:r>
              <a:rPr lang="en-US" dirty="0"/>
              <a:t> </a:t>
            </a:r>
            <a:r>
              <a:rPr lang="en-US" dirty="0" err="1"/>
              <a:t>là</a:t>
            </a:r>
            <a:r>
              <a:rPr lang="en-US" dirty="0"/>
              <a:t> </a:t>
            </a:r>
            <a:r>
              <a:rPr lang="en-US" dirty="0" err="1"/>
              <a:t>thu</a:t>
            </a:r>
            <a:r>
              <a:rPr lang="en-US" dirty="0"/>
              <a:t> </a:t>
            </a:r>
            <a:r>
              <a:rPr lang="en-US" dirty="0" err="1"/>
              <a:t>hút</a:t>
            </a:r>
            <a:r>
              <a:rPr lang="en-US" dirty="0"/>
              <a:t> </a:t>
            </a:r>
            <a:r>
              <a:rPr lang="en-US" dirty="0" err="1"/>
              <a:t>mọi</a:t>
            </a:r>
            <a:r>
              <a:rPr lang="en-US" dirty="0"/>
              <a:t> </a:t>
            </a:r>
            <a:r>
              <a:rPr lang="en-US" dirty="0" err="1"/>
              <a:t>người</a:t>
            </a:r>
            <a:r>
              <a:rPr lang="en-US" dirty="0"/>
              <a:t> </a:t>
            </a:r>
            <a:r>
              <a:rPr lang="en-US" dirty="0" err="1"/>
              <a:t>nhấp</a:t>
            </a:r>
            <a:r>
              <a:rPr lang="en-US" dirty="0"/>
              <a:t> </a:t>
            </a:r>
            <a:r>
              <a:rPr lang="en-US" dirty="0" err="1"/>
              <a:t>vào</a:t>
            </a:r>
            <a:r>
              <a:rPr lang="en-US" dirty="0"/>
              <a:t> </a:t>
            </a:r>
            <a:r>
              <a:rPr lang="en-US" dirty="0" err="1"/>
              <a:t>quảng</a:t>
            </a:r>
            <a:r>
              <a:rPr lang="en-US" dirty="0"/>
              <a:t> </a:t>
            </a:r>
            <a:r>
              <a:rPr lang="en-US" dirty="0" err="1"/>
              <a:t>cáo</a:t>
            </a:r>
            <a:r>
              <a:rPr lang="en-US" dirty="0"/>
              <a:t>. Ta </a:t>
            </a:r>
            <a:r>
              <a:rPr lang="en-US" dirty="0" err="1"/>
              <a:t>có</a:t>
            </a:r>
            <a:r>
              <a:rPr lang="en-US" dirty="0"/>
              <a:t> </a:t>
            </a:r>
            <a:r>
              <a:rPr lang="en-US" dirty="0" err="1"/>
              <a:t>một</a:t>
            </a:r>
            <a:r>
              <a:rPr lang="en-US" dirty="0"/>
              <a:t> </a:t>
            </a:r>
            <a:r>
              <a:rPr lang="en-US" dirty="0" err="1"/>
              <a:t>ví</a:t>
            </a:r>
            <a:r>
              <a:rPr lang="en-US" dirty="0"/>
              <a:t> </a:t>
            </a:r>
            <a:r>
              <a:rPr lang="en-US" dirty="0" err="1"/>
              <a:t>dụ</a:t>
            </a:r>
            <a:r>
              <a:rPr lang="en-US" dirty="0"/>
              <a:t> </a:t>
            </a:r>
            <a:r>
              <a:rPr lang="en-US" dirty="0" err="1"/>
              <a:t>về</a:t>
            </a:r>
            <a:r>
              <a:rPr lang="en-US" dirty="0"/>
              <a:t> </a:t>
            </a:r>
            <a:r>
              <a:rPr lang="en-US" dirty="0" err="1"/>
              <a:t>một</a:t>
            </a:r>
            <a:r>
              <a:rPr lang="en-US" dirty="0"/>
              <a:t> </a:t>
            </a:r>
            <a:r>
              <a:rPr lang="en-US" dirty="0" err="1"/>
              <a:t>trong</a:t>
            </a:r>
            <a:r>
              <a:rPr lang="en-US" dirty="0"/>
              <a:t> </a:t>
            </a:r>
            <a:r>
              <a:rPr lang="en-US" dirty="0" err="1"/>
              <a:t>những</a:t>
            </a:r>
            <a:r>
              <a:rPr lang="en-US" dirty="0"/>
              <a:t> </a:t>
            </a:r>
            <a:r>
              <a:rPr lang="en-US" dirty="0" err="1"/>
              <a:t>nhà</a:t>
            </a:r>
            <a:r>
              <a:rPr lang="en-US" dirty="0"/>
              <a:t> </a:t>
            </a:r>
            <a:r>
              <a:rPr lang="en-US" dirty="0" err="1"/>
              <a:t>quảng</a:t>
            </a:r>
            <a:r>
              <a:rPr lang="en-ID" dirty="0"/>
              <a:t> </a:t>
            </a:r>
            <a:r>
              <a:rPr lang="en-ID" dirty="0" err="1"/>
              <a:t>cáo</a:t>
            </a:r>
            <a:r>
              <a:rPr lang="en-ID" dirty="0"/>
              <a:t> </a:t>
            </a:r>
            <a:r>
              <a:rPr lang="en-ID" dirty="0" err="1"/>
              <a:t>của</a:t>
            </a:r>
            <a:r>
              <a:rPr lang="en-ID" dirty="0"/>
              <a:t> </a:t>
            </a:r>
            <a:r>
              <a:rPr lang="en-ID" dirty="0" err="1"/>
              <a:t>bạn</a:t>
            </a:r>
            <a:r>
              <a:rPr lang="en-ID" dirty="0"/>
              <a:t> </a:t>
            </a:r>
            <a:r>
              <a:rPr lang="en-ID" dirty="0" err="1"/>
              <a:t>đã</a:t>
            </a:r>
            <a:r>
              <a:rPr lang="en-ID" dirty="0"/>
              <a:t> </a:t>
            </a:r>
            <a:r>
              <a:rPr lang="en-ID" dirty="0" err="1"/>
              <a:t>phát</a:t>
            </a:r>
            <a:r>
              <a:rPr lang="en-ID" dirty="0"/>
              <a:t> </a:t>
            </a:r>
            <a:r>
              <a:rPr lang="en-ID" dirty="0" err="1"/>
              <a:t>triển</a:t>
            </a:r>
            <a:r>
              <a:rPr lang="en-ID" dirty="0"/>
              <a:t> </a:t>
            </a:r>
            <a:r>
              <a:rPr lang="en-ID" dirty="0" err="1"/>
              <a:t>một</a:t>
            </a:r>
            <a:r>
              <a:rPr lang="en-ID" dirty="0"/>
              <a:t> </a:t>
            </a:r>
            <a:r>
              <a:rPr lang="en-ID" dirty="0" err="1"/>
              <a:t>loại</a:t>
            </a:r>
            <a:r>
              <a:rPr lang="en-ID" dirty="0"/>
              <a:t> </a:t>
            </a:r>
            <a:r>
              <a:rPr lang="en-ID" dirty="0" err="1"/>
              <a:t>đồ</a:t>
            </a:r>
            <a:r>
              <a:rPr lang="en-ID" dirty="0"/>
              <a:t> </a:t>
            </a:r>
            <a:r>
              <a:rPr lang="en-ID" dirty="0" err="1"/>
              <a:t>uống</a:t>
            </a:r>
            <a:r>
              <a:rPr lang="en-ID" dirty="0"/>
              <a:t> </a:t>
            </a:r>
            <a:r>
              <a:rPr lang="en-ID" dirty="0" err="1"/>
              <a:t>năng</a:t>
            </a:r>
            <a:r>
              <a:rPr lang="en-ID" dirty="0"/>
              <a:t> </a:t>
            </a:r>
            <a:r>
              <a:rPr lang="en-ID" dirty="0" err="1"/>
              <a:t>lượng</a:t>
            </a:r>
            <a:r>
              <a:rPr lang="en-ID" dirty="0"/>
              <a:t> </a:t>
            </a:r>
            <a:r>
              <a:rPr lang="en-ID" dirty="0" err="1"/>
              <a:t>mới</a:t>
            </a:r>
            <a:r>
              <a:rPr lang="en-ID" dirty="0"/>
              <a:t> </a:t>
            </a:r>
            <a:r>
              <a:rPr lang="en-ID" dirty="0" err="1"/>
              <a:t>và</a:t>
            </a:r>
            <a:r>
              <a:rPr lang="en-ID" dirty="0"/>
              <a:t> </a:t>
            </a:r>
            <a:r>
              <a:rPr lang="en-ID" dirty="0" err="1"/>
              <a:t>mục</a:t>
            </a:r>
            <a:r>
              <a:rPr lang="en-ID" dirty="0"/>
              <a:t> </a:t>
            </a:r>
            <a:r>
              <a:rPr lang="en-ID" dirty="0" err="1"/>
              <a:t>tiêu</a:t>
            </a:r>
            <a:r>
              <a:rPr lang="en-ID" dirty="0"/>
              <a:t> </a:t>
            </a:r>
            <a:r>
              <a:rPr lang="en-ID" dirty="0" err="1"/>
              <a:t>của</a:t>
            </a:r>
            <a:r>
              <a:rPr lang="en-ID" dirty="0"/>
              <a:t> </a:t>
            </a:r>
            <a:r>
              <a:rPr lang="en-ID" dirty="0" err="1"/>
              <a:t>họ</a:t>
            </a:r>
            <a:r>
              <a:rPr lang="en-ID" dirty="0"/>
              <a:t> </a:t>
            </a:r>
            <a:r>
              <a:rPr lang="en-ID" dirty="0" err="1"/>
              <a:t>là</a:t>
            </a:r>
            <a:r>
              <a:rPr lang="en-ID" dirty="0"/>
              <a:t> </a:t>
            </a:r>
            <a:r>
              <a:rPr lang="en-ID" dirty="0" err="1"/>
              <a:t>cần</a:t>
            </a:r>
            <a:r>
              <a:rPr lang="en-ID" dirty="0"/>
              <a:t> </a:t>
            </a:r>
            <a:r>
              <a:rPr lang="en-ID" dirty="0" err="1"/>
              <a:t>chúng</a:t>
            </a:r>
            <a:r>
              <a:rPr lang="en-ID" dirty="0"/>
              <a:t> ta </a:t>
            </a:r>
            <a:r>
              <a:rPr lang="en-ID" dirty="0" err="1"/>
              <a:t>giúp</a:t>
            </a:r>
            <a:r>
              <a:rPr lang="en-ID" dirty="0"/>
              <a:t> </a:t>
            </a:r>
            <a:r>
              <a:rPr lang="en-ID" dirty="0" err="1"/>
              <a:t>trong</a:t>
            </a:r>
            <a:r>
              <a:rPr lang="en-ID" dirty="0"/>
              <a:t> </a:t>
            </a:r>
            <a:r>
              <a:rPr lang="en-ID" dirty="0" err="1"/>
              <a:t>việc</a:t>
            </a:r>
            <a:r>
              <a:rPr lang="en-ID" dirty="0"/>
              <a:t> </a:t>
            </a:r>
            <a:r>
              <a:rPr lang="en-ID" dirty="0" err="1"/>
              <a:t>làm</a:t>
            </a:r>
            <a:r>
              <a:rPr lang="en-ID" dirty="0"/>
              <a:t> </a:t>
            </a:r>
            <a:r>
              <a:rPr lang="en-ID" dirty="0" err="1"/>
              <a:t>cho</a:t>
            </a:r>
            <a:r>
              <a:rPr lang="en-ID" dirty="0"/>
              <a:t> </a:t>
            </a:r>
            <a:r>
              <a:rPr lang="en-ID" dirty="0" err="1"/>
              <a:t>người</a:t>
            </a:r>
            <a:r>
              <a:rPr lang="en-ID" dirty="0"/>
              <a:t> dung </a:t>
            </a:r>
            <a:r>
              <a:rPr lang="en-ID" dirty="0" err="1"/>
              <a:t>lựa</a:t>
            </a:r>
            <a:r>
              <a:rPr lang="en-ID" dirty="0"/>
              <a:t> </a:t>
            </a:r>
            <a:r>
              <a:rPr lang="en-ID" dirty="0" err="1"/>
              <a:t>chọn</a:t>
            </a:r>
            <a:r>
              <a:rPr lang="en-ID" dirty="0"/>
              <a:t> </a:t>
            </a:r>
            <a:r>
              <a:rPr lang="en-ID" dirty="0" err="1"/>
              <a:t>giữa</a:t>
            </a:r>
            <a:r>
              <a:rPr lang="en-ID" dirty="0"/>
              <a:t> </a:t>
            </a:r>
            <a:r>
              <a:rPr lang="en-ID" dirty="0" err="1"/>
              <a:t>quảng</a:t>
            </a:r>
            <a:r>
              <a:rPr lang="en-ID" dirty="0"/>
              <a:t> </a:t>
            </a:r>
            <a:r>
              <a:rPr lang="en-ID" dirty="0" err="1"/>
              <a:t>cáo</a:t>
            </a:r>
            <a:r>
              <a:rPr lang="en-ID" dirty="0"/>
              <a:t> A (</a:t>
            </a:r>
            <a:r>
              <a:rPr lang="en-ID" dirty="0" err="1"/>
              <a:t>Hương</a:t>
            </a:r>
            <a:r>
              <a:rPr lang="en-ID" dirty="0"/>
              <a:t> </a:t>
            </a:r>
            <a:r>
              <a:rPr lang="en-ID" dirty="0" err="1"/>
              <a:t>vị</a:t>
            </a:r>
            <a:r>
              <a:rPr lang="en-ID" dirty="0"/>
              <a:t> </a:t>
            </a:r>
            <a:r>
              <a:rPr lang="en-ID" dirty="0" err="1"/>
              <a:t>tuyệt</a:t>
            </a:r>
            <a:r>
              <a:rPr lang="en-ID" dirty="0"/>
              <a:t> </a:t>
            </a:r>
            <a:r>
              <a:rPr lang="en-ID" dirty="0" err="1"/>
              <a:t>vời</a:t>
            </a:r>
            <a:r>
              <a:rPr lang="en-ID" dirty="0"/>
              <a:t>) </a:t>
            </a:r>
            <a:r>
              <a:rPr lang="en-ID" dirty="0" err="1"/>
              <a:t>và</a:t>
            </a:r>
            <a:r>
              <a:rPr lang="en-ID" dirty="0"/>
              <a:t> </a:t>
            </a:r>
            <a:r>
              <a:rPr lang="en-ID" dirty="0" err="1"/>
              <a:t>quản</a:t>
            </a:r>
            <a:r>
              <a:rPr lang="en-ID" dirty="0"/>
              <a:t> </a:t>
            </a:r>
            <a:r>
              <a:rPr lang="en-ID" dirty="0" err="1"/>
              <a:t>cáo</a:t>
            </a:r>
            <a:r>
              <a:rPr lang="en-ID" dirty="0"/>
              <a:t> B( </a:t>
            </a:r>
            <a:r>
              <a:rPr lang="en-ID" dirty="0" err="1"/>
              <a:t>ít</a:t>
            </a:r>
            <a:r>
              <a:rPr lang="en-ID" dirty="0"/>
              <a:t> </a:t>
            </a:r>
            <a:r>
              <a:rPr lang="en-ID" dirty="0" err="1"/>
              <a:t>thiên</a:t>
            </a:r>
            <a:r>
              <a:rPr lang="en-ID" dirty="0"/>
              <a:t> </a:t>
            </a:r>
            <a:r>
              <a:rPr lang="en-ID" dirty="0" err="1"/>
              <a:t>vị</a:t>
            </a:r>
            <a:r>
              <a:rPr lang="en-ID" dirty="0"/>
              <a:t> </a:t>
            </a:r>
            <a:r>
              <a:rPr lang="en-ID" dirty="0" err="1"/>
              <a:t>hơn</a:t>
            </a:r>
            <a:r>
              <a:rPr lang="en-ID" dirty="0"/>
              <a:t>)</a:t>
            </a:r>
          </a:p>
          <a:p>
            <a:r>
              <a:rPr lang="en-ID" dirty="0"/>
              <a:t>- </a:t>
            </a:r>
            <a:r>
              <a:rPr lang="en-ID" dirty="0" err="1"/>
              <a:t>Giả</a:t>
            </a:r>
            <a:r>
              <a:rPr lang="en-ID" dirty="0"/>
              <a:t> </a:t>
            </a:r>
            <a:r>
              <a:rPr lang="en-ID" dirty="0" err="1"/>
              <a:t>sử</a:t>
            </a:r>
            <a:r>
              <a:rPr lang="en-ID" dirty="0"/>
              <a:t> </a:t>
            </a:r>
            <a:r>
              <a:rPr lang="en-ID" dirty="0" err="1"/>
              <a:t>trên</a:t>
            </a:r>
            <a:r>
              <a:rPr lang="en-ID" dirty="0"/>
              <a:t> </a:t>
            </a:r>
            <a:r>
              <a:rPr lang="en-ID" dirty="0" err="1"/>
              <a:t>các</a:t>
            </a:r>
            <a:r>
              <a:rPr lang="en-ID" dirty="0"/>
              <a:t> </a:t>
            </a:r>
            <a:r>
              <a:rPr lang="en-ID" dirty="0" err="1"/>
              <a:t>trang</a:t>
            </a:r>
            <a:r>
              <a:rPr lang="en-ID" dirty="0"/>
              <a:t> </a:t>
            </a:r>
            <a:r>
              <a:rPr lang="en-ID" dirty="0" err="1"/>
              <a:t>quảng</a:t>
            </a:r>
            <a:r>
              <a:rPr lang="en-ID" dirty="0"/>
              <a:t> </a:t>
            </a:r>
            <a:r>
              <a:rPr lang="en-ID" dirty="0" err="1"/>
              <a:t>cáo</a:t>
            </a:r>
            <a:r>
              <a:rPr lang="en-ID" dirty="0"/>
              <a:t> </a:t>
            </a:r>
            <a:r>
              <a:rPr lang="en-ID" dirty="0" err="1"/>
              <a:t>có</a:t>
            </a:r>
            <a:r>
              <a:rPr lang="en-ID" dirty="0"/>
              <a:t> 990/1000 </a:t>
            </a:r>
            <a:r>
              <a:rPr lang="en-ID" dirty="0" err="1"/>
              <a:t>người</a:t>
            </a:r>
            <a:r>
              <a:rPr lang="en-ID" dirty="0"/>
              <a:t> </a:t>
            </a:r>
            <a:r>
              <a:rPr lang="en-ID" dirty="0" err="1"/>
              <a:t>nhấp</a:t>
            </a:r>
            <a:r>
              <a:rPr lang="en-ID" dirty="0"/>
              <a:t> </a:t>
            </a:r>
            <a:r>
              <a:rPr lang="en-ID" dirty="0" err="1"/>
              <a:t>vào</a:t>
            </a:r>
            <a:r>
              <a:rPr lang="en-ID" dirty="0"/>
              <a:t> </a:t>
            </a:r>
            <a:r>
              <a:rPr lang="en-ID" dirty="0" err="1"/>
              <a:t>quảng</a:t>
            </a:r>
            <a:r>
              <a:rPr lang="en-ID" dirty="0"/>
              <a:t> </a:t>
            </a:r>
            <a:r>
              <a:rPr lang="en-ID" dirty="0" err="1"/>
              <a:t>cáo</a:t>
            </a:r>
            <a:r>
              <a:rPr lang="en-ID" dirty="0"/>
              <a:t> A </a:t>
            </a:r>
            <a:r>
              <a:rPr lang="en-ID" dirty="0" err="1"/>
              <a:t>và</a:t>
            </a:r>
            <a:r>
              <a:rPr lang="en-ID" dirty="0"/>
              <a:t> 10/1000 </a:t>
            </a:r>
            <a:r>
              <a:rPr lang="en-ID" dirty="0" err="1"/>
              <a:t>người</a:t>
            </a:r>
            <a:r>
              <a:rPr lang="en-ID" dirty="0"/>
              <a:t> </a:t>
            </a:r>
            <a:r>
              <a:rPr lang="en-ID" dirty="0" err="1"/>
              <a:t>nhấp</a:t>
            </a:r>
            <a:r>
              <a:rPr lang="en-ID" dirty="0"/>
              <a:t> </a:t>
            </a:r>
            <a:r>
              <a:rPr lang="en-ID" dirty="0" err="1"/>
              <a:t>vào</a:t>
            </a:r>
            <a:r>
              <a:rPr lang="en-ID" dirty="0"/>
              <a:t> </a:t>
            </a:r>
            <a:r>
              <a:rPr lang="en-ID" dirty="0" err="1"/>
              <a:t>quảng</a:t>
            </a:r>
            <a:r>
              <a:rPr lang="en-ID" dirty="0"/>
              <a:t> </a:t>
            </a:r>
            <a:r>
              <a:rPr lang="en-ID" dirty="0" err="1"/>
              <a:t>cáo</a:t>
            </a:r>
            <a:r>
              <a:rPr lang="en-ID" dirty="0"/>
              <a:t> B </a:t>
            </a:r>
            <a:r>
              <a:rPr lang="en-ID" dirty="0" err="1"/>
              <a:t>thì</a:t>
            </a:r>
            <a:r>
              <a:rPr lang="en-ID" dirty="0"/>
              <a:t> ta </a:t>
            </a:r>
            <a:r>
              <a:rPr lang="en-ID" dirty="0" err="1"/>
              <a:t>có</a:t>
            </a:r>
            <a:r>
              <a:rPr lang="en-ID" dirty="0"/>
              <a:t> </a:t>
            </a:r>
            <a:r>
              <a:rPr lang="en-ID" dirty="0" err="1"/>
              <a:t>thể</a:t>
            </a:r>
            <a:r>
              <a:rPr lang="en-ID" dirty="0"/>
              <a:t> </a:t>
            </a:r>
            <a:r>
              <a:rPr lang="en-ID" dirty="0" err="1"/>
              <a:t>khẳng</a:t>
            </a:r>
            <a:r>
              <a:rPr lang="en-ID" dirty="0"/>
              <a:t> </a:t>
            </a:r>
            <a:r>
              <a:rPr lang="en-ID" dirty="0" err="1"/>
              <a:t>định</a:t>
            </a:r>
            <a:r>
              <a:rPr lang="en-ID" dirty="0"/>
              <a:t> </a:t>
            </a:r>
            <a:r>
              <a:rPr lang="en-ID" dirty="0" err="1"/>
              <a:t>quảng</a:t>
            </a:r>
            <a:r>
              <a:rPr lang="en-ID" dirty="0"/>
              <a:t> </a:t>
            </a:r>
            <a:r>
              <a:rPr lang="en-ID" dirty="0" err="1"/>
              <a:t>cáo</a:t>
            </a:r>
            <a:r>
              <a:rPr lang="en-ID" dirty="0"/>
              <a:t> A </a:t>
            </a:r>
            <a:r>
              <a:rPr lang="en-ID" dirty="0" err="1"/>
              <a:t>tốt</a:t>
            </a:r>
            <a:r>
              <a:rPr lang="en-ID" dirty="0"/>
              <a:t> </a:t>
            </a:r>
            <a:r>
              <a:rPr lang="en-ID" dirty="0" err="1"/>
              <a:t>hơn</a:t>
            </a:r>
            <a:r>
              <a:rPr lang="en-ID" dirty="0"/>
              <a:t>. </a:t>
            </a:r>
            <a:r>
              <a:rPr lang="en-ID" dirty="0" err="1"/>
              <a:t>Tuy</a:t>
            </a:r>
            <a:r>
              <a:rPr lang="en-ID" dirty="0"/>
              <a:t> </a:t>
            </a:r>
            <a:r>
              <a:rPr lang="en-ID" dirty="0" err="1"/>
              <a:t>nhiên</a:t>
            </a:r>
            <a:r>
              <a:rPr lang="en-ID" dirty="0"/>
              <a:t> </a:t>
            </a:r>
            <a:r>
              <a:rPr lang="en-ID" dirty="0" err="1"/>
              <a:t>điều</a:t>
            </a:r>
            <a:r>
              <a:rPr lang="en-ID" dirty="0"/>
              <a:t> </a:t>
            </a:r>
            <a:r>
              <a:rPr lang="en-ID" dirty="0" err="1"/>
              <a:t>này</a:t>
            </a:r>
            <a:r>
              <a:rPr lang="en-ID" dirty="0"/>
              <a:t> </a:t>
            </a:r>
            <a:r>
              <a:rPr lang="en-ID" dirty="0" err="1"/>
              <a:t>chưa</a:t>
            </a:r>
            <a:r>
              <a:rPr lang="en-ID" dirty="0"/>
              <a:t> </a:t>
            </a:r>
            <a:r>
              <a:rPr lang="en-ID" dirty="0" err="1"/>
              <a:t>có</a:t>
            </a:r>
            <a:r>
              <a:rPr lang="en-ID" dirty="0"/>
              <a:t> </a:t>
            </a:r>
            <a:r>
              <a:rPr lang="en-ID" dirty="0" err="1"/>
              <a:t>số</a:t>
            </a:r>
            <a:r>
              <a:rPr lang="en-ID" dirty="0"/>
              <a:t> </a:t>
            </a:r>
            <a:r>
              <a:rPr lang="en-ID" dirty="0" err="1"/>
              <a:t>liệu</a:t>
            </a:r>
            <a:r>
              <a:rPr lang="en-ID" dirty="0"/>
              <a:t> </a:t>
            </a:r>
            <a:r>
              <a:rPr lang="en-ID" dirty="0" err="1"/>
              <a:t>nào</a:t>
            </a:r>
            <a:r>
              <a:rPr lang="en-ID" dirty="0"/>
              <a:t> </a:t>
            </a:r>
            <a:r>
              <a:rPr lang="en-ID" dirty="0" err="1"/>
              <a:t>khẳng</a:t>
            </a:r>
            <a:r>
              <a:rPr lang="en-ID" dirty="0"/>
              <a:t> </a:t>
            </a:r>
            <a:r>
              <a:rPr lang="en-ID" dirty="0" err="1"/>
              <a:t>định</a:t>
            </a:r>
            <a:r>
              <a:rPr lang="en-ID" dirty="0"/>
              <a:t> </a:t>
            </a:r>
            <a:r>
              <a:rPr lang="en-ID" dirty="0" err="1"/>
              <a:t>hoàn</a:t>
            </a:r>
            <a:r>
              <a:rPr lang="en-ID" dirty="0"/>
              <a:t> </a:t>
            </a:r>
            <a:r>
              <a:rPr lang="en-ID" dirty="0" err="1"/>
              <a:t>toàn</a:t>
            </a:r>
            <a:r>
              <a:rPr lang="en-ID" dirty="0"/>
              <a:t> </a:t>
            </a:r>
            <a:r>
              <a:rPr lang="en-ID" dirty="0" err="1"/>
              <a:t>là</a:t>
            </a:r>
            <a:r>
              <a:rPr lang="en-ID" dirty="0"/>
              <a:t> A </a:t>
            </a:r>
            <a:r>
              <a:rPr lang="en-ID" dirty="0" err="1"/>
              <a:t>tốt</a:t>
            </a:r>
            <a:r>
              <a:rPr lang="en-ID" dirty="0"/>
              <a:t> </a:t>
            </a:r>
            <a:r>
              <a:rPr lang="en-ID" dirty="0" err="1"/>
              <a:t>hơn</a:t>
            </a:r>
            <a:r>
              <a:rPr lang="en-ID" dirty="0"/>
              <a:t> do </a:t>
            </a:r>
            <a:r>
              <a:rPr lang="en-ID" dirty="0" err="1"/>
              <a:t>vậy</a:t>
            </a:r>
            <a:r>
              <a:rPr lang="en-ID" dirty="0"/>
              <a:t> </a:t>
            </a:r>
            <a:r>
              <a:rPr lang="en-ID" dirty="0" err="1"/>
              <a:t>giờ</a:t>
            </a:r>
            <a:r>
              <a:rPr lang="en-ID" dirty="0"/>
              <a:t> </a:t>
            </a:r>
            <a:r>
              <a:rPr lang="en-ID" dirty="0" err="1"/>
              <a:t>là</a:t>
            </a:r>
            <a:r>
              <a:rPr lang="en-ID" dirty="0"/>
              <a:t> </a:t>
            </a:r>
            <a:r>
              <a:rPr lang="en-ID" dirty="0" err="1"/>
              <a:t>lúc</a:t>
            </a:r>
            <a:r>
              <a:rPr lang="en-ID" dirty="0"/>
              <a:t> </a:t>
            </a:r>
            <a:r>
              <a:rPr lang="en-ID" dirty="0" err="1"/>
              <a:t>sử</a:t>
            </a:r>
            <a:r>
              <a:rPr lang="en-ID" dirty="0"/>
              <a:t> </a:t>
            </a:r>
            <a:r>
              <a:rPr lang="en-ID" dirty="0" err="1"/>
              <a:t>dụng</a:t>
            </a:r>
            <a:r>
              <a:rPr lang="en-ID" dirty="0"/>
              <a:t> </a:t>
            </a:r>
            <a:r>
              <a:rPr lang="en-ID" dirty="0" err="1"/>
              <a:t>suy</a:t>
            </a:r>
            <a:r>
              <a:rPr lang="en-ID" dirty="0"/>
              <a:t> </a:t>
            </a:r>
            <a:r>
              <a:rPr lang="en-ID" dirty="0" err="1"/>
              <a:t>luận</a:t>
            </a:r>
            <a:r>
              <a:rPr lang="en-ID" dirty="0"/>
              <a:t> </a:t>
            </a:r>
            <a:r>
              <a:rPr lang="en-ID" dirty="0" err="1"/>
              <a:t>thống</a:t>
            </a:r>
            <a:r>
              <a:rPr lang="en-ID" dirty="0"/>
              <a:t> </a:t>
            </a:r>
            <a:r>
              <a:rPr lang="en-ID" dirty="0" err="1"/>
              <a:t>kê</a:t>
            </a:r>
            <a:endParaRPr lang="en-US"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70</a:t>
            </a:fld>
            <a:endParaRPr lang="en-US" altLang="en-US"/>
          </a:p>
        </p:txBody>
      </p:sp>
    </p:spTree>
    <p:extLst>
      <p:ext uri="{BB962C8B-B14F-4D97-AF65-F5344CB8AC3E}">
        <p14:creationId xmlns:p14="http://schemas.microsoft.com/office/powerpoint/2010/main" val="3058310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Nếu</a:t>
            </a:r>
            <a:r>
              <a:rPr lang="en-US" dirty="0"/>
              <a:t> ta </a:t>
            </a:r>
            <a:r>
              <a:rPr lang="en-US" dirty="0" err="1"/>
              <a:t>coi</a:t>
            </a:r>
            <a:r>
              <a:rPr lang="en-US" dirty="0"/>
              <a:t> </a:t>
            </a:r>
            <a:r>
              <a:rPr lang="en-US" dirty="0" err="1"/>
              <a:t>việc</a:t>
            </a:r>
            <a:r>
              <a:rPr lang="en-US" dirty="0"/>
              <a:t> </a:t>
            </a:r>
            <a:r>
              <a:rPr lang="en-US" dirty="0" err="1"/>
              <a:t>nhấp</a:t>
            </a:r>
            <a:r>
              <a:rPr lang="en-US" dirty="0"/>
              <a:t> </a:t>
            </a:r>
            <a:r>
              <a:rPr lang="en-US" dirty="0" err="1"/>
              <a:t>vào</a:t>
            </a:r>
            <a:r>
              <a:rPr lang="en-US" dirty="0"/>
              <a:t> </a:t>
            </a:r>
            <a:r>
              <a:rPr lang="en-US" dirty="0" err="1"/>
              <a:t>quảng</a:t>
            </a:r>
            <a:r>
              <a:rPr lang="en-US" dirty="0"/>
              <a:t> </a:t>
            </a:r>
            <a:r>
              <a:rPr lang="en-US" dirty="0" err="1"/>
              <a:t>cáo</a:t>
            </a:r>
            <a:r>
              <a:rPr lang="en-US" dirty="0"/>
              <a:t> A và </a:t>
            </a:r>
            <a:r>
              <a:rPr lang="en-US" dirty="0" err="1"/>
              <a:t>quảng</a:t>
            </a:r>
            <a:r>
              <a:rPr lang="en-US" dirty="0"/>
              <a:t> </a:t>
            </a:r>
            <a:r>
              <a:rPr lang="en-US" dirty="0" err="1"/>
              <a:t>cáo</a:t>
            </a:r>
            <a:r>
              <a:rPr lang="en-US" dirty="0"/>
              <a:t> B </a:t>
            </a:r>
            <a:r>
              <a:rPr lang="en-US" dirty="0" err="1"/>
              <a:t>là</a:t>
            </a:r>
            <a:r>
              <a:rPr lang="en-US" dirty="0"/>
              <a:t> </a:t>
            </a:r>
            <a:r>
              <a:rPr lang="en-US" dirty="0" err="1"/>
              <a:t>độc</a:t>
            </a:r>
            <a:r>
              <a:rPr lang="en-US" dirty="0"/>
              <a:t> </a:t>
            </a:r>
            <a:r>
              <a:rPr lang="en-US" dirty="0" err="1"/>
              <a:t>lập</a:t>
            </a:r>
            <a:r>
              <a:rPr lang="en-US" dirty="0"/>
              <a:t> </a:t>
            </a:r>
            <a:r>
              <a:rPr lang="en-US" dirty="0" err="1"/>
              <a:t>thì</a:t>
            </a:r>
            <a:r>
              <a:rPr lang="en-US" dirty="0"/>
              <a:t> </a:t>
            </a:r>
            <a:r>
              <a:rPr lang="en-US" dirty="0" err="1"/>
              <a:t>gía</a:t>
            </a:r>
            <a:r>
              <a:rPr lang="en-US" dirty="0"/>
              <a:t> </a:t>
            </a:r>
            <a:r>
              <a:rPr lang="en-US" dirty="0" err="1"/>
              <a:t>trị</a:t>
            </a:r>
            <a:r>
              <a:rPr lang="en-US" dirty="0"/>
              <a:t> </a:t>
            </a:r>
            <a:r>
              <a:rPr lang="en-US" dirty="0" err="1"/>
              <a:t>trung</a:t>
            </a:r>
            <a:r>
              <a:rPr lang="en-US" dirty="0"/>
              <a:t> </a:t>
            </a:r>
            <a:r>
              <a:rPr lang="en-US" dirty="0" err="1"/>
              <a:t>bình</a:t>
            </a:r>
            <a:r>
              <a:rPr lang="en-US" dirty="0"/>
              <a:t> </a:t>
            </a:r>
            <a:r>
              <a:rPr lang="en-US" dirty="0" err="1"/>
              <a:t>đơn</a:t>
            </a:r>
            <a:r>
              <a:rPr lang="en-US" dirty="0"/>
              <a:t> </a:t>
            </a:r>
            <a:r>
              <a:rPr lang="en-US" dirty="0" err="1"/>
              <a:t>giản</a:t>
            </a:r>
            <a:r>
              <a:rPr lang="en-US" dirty="0"/>
              <a:t> </a:t>
            </a:r>
            <a:r>
              <a:rPr lang="en-US" dirty="0" err="1"/>
              <a:t>sẽ</a:t>
            </a:r>
            <a:r>
              <a:rPr lang="en-US" dirty="0"/>
              <a:t> </a:t>
            </a:r>
            <a:r>
              <a:rPr lang="en-US" dirty="0" err="1"/>
              <a:t>bằng</a:t>
            </a:r>
            <a:r>
              <a:rPr lang="en-US" dirty="0"/>
              <a:t> </a:t>
            </a:r>
            <a:r>
              <a:rPr lang="en-US" dirty="0" err="1"/>
              <a:t>hiệu</a:t>
            </a:r>
            <a:r>
              <a:rPr lang="en-US" dirty="0"/>
              <a:t> </a:t>
            </a:r>
            <a:r>
              <a:rPr lang="en-US" dirty="0" err="1"/>
              <a:t>của</a:t>
            </a:r>
            <a:r>
              <a:rPr lang="en-US" dirty="0"/>
              <a:t> </a:t>
            </a:r>
            <a:r>
              <a:rPr lang="en-US" dirty="0" err="1"/>
              <a:t>chúng</a:t>
            </a:r>
            <a:r>
              <a:rPr lang="en-US" dirty="0"/>
              <a:t> và </a:t>
            </a:r>
            <a:r>
              <a:rPr lang="en-US" dirty="0" err="1"/>
              <a:t>độ</a:t>
            </a:r>
            <a:r>
              <a:rPr lang="en-US" dirty="0"/>
              <a:t> </a:t>
            </a:r>
            <a:r>
              <a:rPr lang="en-US" dirty="0" err="1"/>
              <a:t>lệch</a:t>
            </a:r>
            <a:r>
              <a:rPr lang="en-US" dirty="0"/>
              <a:t> </a:t>
            </a:r>
            <a:r>
              <a:rPr lang="en-US" dirty="0" err="1"/>
              <a:t>chuẩn</a:t>
            </a:r>
            <a:r>
              <a:rPr lang="en-US" dirty="0"/>
              <a:t> </a:t>
            </a:r>
            <a:r>
              <a:rPr lang="en-US" dirty="0" err="1"/>
              <a:t>sẽ</a:t>
            </a:r>
            <a:r>
              <a:rPr lang="en-US" dirty="0"/>
              <a:t> </a:t>
            </a:r>
            <a:r>
              <a:rPr lang="en-US" dirty="0" err="1"/>
              <a:t>bằng</a:t>
            </a:r>
            <a:r>
              <a:rPr lang="en-US" dirty="0"/>
              <a:t> </a:t>
            </a:r>
            <a:r>
              <a:rPr lang="en-US" dirty="0" err="1"/>
              <a:t>căn</a:t>
            </a:r>
            <a:r>
              <a:rPr lang="en-US" dirty="0"/>
              <a:t> </a:t>
            </a:r>
            <a:r>
              <a:rPr lang="en-US" dirty="0" err="1"/>
              <a:t>bậc</a:t>
            </a:r>
            <a:r>
              <a:rPr lang="en-US" dirty="0"/>
              <a:t> </a:t>
            </a:r>
            <a:r>
              <a:rPr lang="en-US" dirty="0" err="1"/>
              <a:t>hai</a:t>
            </a:r>
            <a:r>
              <a:rPr lang="en-US" dirty="0"/>
              <a:t> </a:t>
            </a:r>
            <a:r>
              <a:rPr lang="en-US" dirty="0" err="1"/>
              <a:t>của</a:t>
            </a:r>
            <a:r>
              <a:rPr lang="en-US" dirty="0"/>
              <a:t> </a:t>
            </a:r>
            <a:r>
              <a:rPr lang="en-US" dirty="0" err="1"/>
              <a:t>tổng</a:t>
            </a:r>
            <a:r>
              <a:rPr lang="en-US" dirty="0"/>
              <a:t> </a:t>
            </a:r>
            <a:r>
              <a:rPr lang="en-US" dirty="0" err="1"/>
              <a:t>bình</a:t>
            </a:r>
            <a:r>
              <a:rPr lang="en-US" dirty="0"/>
              <a:t> </a:t>
            </a:r>
            <a:r>
              <a:rPr lang="en-US" dirty="0" err="1"/>
              <a:t>phương</a:t>
            </a:r>
            <a:endParaRPr lang="en-US" dirty="0"/>
          </a:p>
          <a:p>
            <a:r>
              <a:rPr lang="en-ID" dirty="0"/>
              <a:t>- </a:t>
            </a:r>
            <a:r>
              <a:rPr lang="en-ID" dirty="0" err="1"/>
              <a:t>Với</a:t>
            </a:r>
            <a:r>
              <a:rPr lang="en-ID" dirty="0"/>
              <a:t> </a:t>
            </a:r>
            <a:r>
              <a:rPr lang="en-ID" dirty="0" err="1"/>
              <a:t>giá</a:t>
            </a:r>
            <a:r>
              <a:rPr lang="en-ID" dirty="0"/>
              <a:t> </a:t>
            </a:r>
            <a:r>
              <a:rPr lang="en-ID" dirty="0" err="1"/>
              <a:t>trị</a:t>
            </a:r>
            <a:r>
              <a:rPr lang="en-ID" dirty="0"/>
              <a:t> </a:t>
            </a:r>
            <a:r>
              <a:rPr lang="en-ID" dirty="0" err="1"/>
              <a:t>trung</a:t>
            </a:r>
            <a:r>
              <a:rPr lang="en-ID" dirty="0"/>
              <a:t> </a:t>
            </a:r>
            <a:r>
              <a:rPr lang="en-ID" dirty="0" err="1"/>
              <a:t>bình</a:t>
            </a:r>
            <a:r>
              <a:rPr lang="en-ID" dirty="0"/>
              <a:t> </a:t>
            </a:r>
            <a:r>
              <a:rPr lang="en-ID" dirty="0">
                <a:sym typeface="Wingdings" panose="05000000000000000000" pitchFamily="2" charset="2"/>
              </a:rPr>
              <a:t> </a:t>
            </a:r>
            <a:r>
              <a:rPr lang="en-ID" dirty="0" err="1">
                <a:sym typeface="Wingdings" panose="05000000000000000000" pitchFamily="2" charset="2"/>
              </a:rPr>
              <a:t>Có</a:t>
            </a:r>
            <a:r>
              <a:rPr lang="en-ID" dirty="0">
                <a:sym typeface="Wingdings" panose="05000000000000000000" pitchFamily="2" charset="2"/>
              </a:rPr>
              <a:t> </a:t>
            </a:r>
            <a:r>
              <a:rPr lang="en-ID" dirty="0" err="1">
                <a:sym typeface="Wingdings" panose="05000000000000000000" pitchFamily="2" charset="2"/>
              </a:rPr>
              <a:t>thể</a:t>
            </a:r>
            <a:r>
              <a:rPr lang="en-ID" dirty="0">
                <a:sym typeface="Wingdings" panose="05000000000000000000" pitchFamily="2" charset="2"/>
              </a:rPr>
              <a:t> </a:t>
            </a:r>
            <a:r>
              <a:rPr lang="en-ID" dirty="0" err="1">
                <a:sym typeface="Wingdings" panose="05000000000000000000" pitchFamily="2" charset="2"/>
              </a:rPr>
              <a:t>thành</a:t>
            </a:r>
            <a:r>
              <a:rPr lang="en-ID" dirty="0">
                <a:sym typeface="Wingdings" panose="05000000000000000000" pitchFamily="2" charset="2"/>
              </a:rPr>
              <a:t> </a:t>
            </a:r>
            <a:r>
              <a:rPr lang="en-ID" dirty="0" err="1">
                <a:sym typeface="Wingdings" panose="05000000000000000000" pitchFamily="2" charset="2"/>
              </a:rPr>
              <a:t>lập</a:t>
            </a:r>
            <a:r>
              <a:rPr lang="en-ID" dirty="0">
                <a:sym typeface="Wingdings" panose="05000000000000000000" pitchFamily="2" charset="2"/>
              </a:rPr>
              <a:t> </a:t>
            </a:r>
            <a:r>
              <a:rPr lang="en-ID" dirty="0" err="1">
                <a:sym typeface="Wingdings" panose="05000000000000000000" pitchFamily="2" charset="2"/>
              </a:rPr>
              <a:t>giả</a:t>
            </a:r>
            <a:r>
              <a:rPr lang="en-ID" dirty="0">
                <a:sym typeface="Wingdings" panose="05000000000000000000" pitchFamily="2" charset="2"/>
              </a:rPr>
              <a:t> </a:t>
            </a:r>
            <a:r>
              <a:rPr lang="en-ID" dirty="0" err="1">
                <a:sym typeface="Wingdings" panose="05000000000000000000" pitchFamily="2" charset="2"/>
              </a:rPr>
              <a:t>thuyết</a:t>
            </a:r>
            <a:r>
              <a:rPr lang="en-ID" dirty="0">
                <a:sym typeface="Wingdings" panose="05000000000000000000" pitchFamily="2" charset="2"/>
              </a:rPr>
              <a:t> </a:t>
            </a:r>
            <a:r>
              <a:rPr lang="en-ID" dirty="0" err="1">
                <a:sym typeface="Wingdings" panose="05000000000000000000" pitchFamily="2" charset="2"/>
              </a:rPr>
              <a:t>gốc</a:t>
            </a:r>
            <a:r>
              <a:rPr lang="en-ID" dirty="0">
                <a:sym typeface="Wingdings" panose="05000000000000000000" pitchFamily="2" charset="2"/>
              </a:rPr>
              <a:t> H</a:t>
            </a:r>
            <a:r>
              <a:rPr lang="en-ID" baseline="-25000" dirty="0">
                <a:sym typeface="Wingdings" panose="05000000000000000000" pitchFamily="2" charset="2"/>
              </a:rPr>
              <a:t>0</a:t>
            </a:r>
            <a:r>
              <a:rPr lang="en-ID" baseline="0" dirty="0">
                <a:sym typeface="Wingdings" panose="05000000000000000000" pitchFamily="2" charset="2"/>
              </a:rPr>
              <a:t> : </a:t>
            </a:r>
            <a:r>
              <a:rPr lang="en-ID" baseline="0" dirty="0" err="1">
                <a:sym typeface="Wingdings" panose="05000000000000000000" pitchFamily="2" charset="2"/>
              </a:rPr>
              <a:t>p</a:t>
            </a:r>
            <a:r>
              <a:rPr lang="en-ID" baseline="-25000" dirty="0" err="1">
                <a:sym typeface="Wingdings" panose="05000000000000000000" pitchFamily="2" charset="2"/>
              </a:rPr>
              <a:t>A</a:t>
            </a:r>
            <a:r>
              <a:rPr lang="en-ID" baseline="0" dirty="0">
                <a:sym typeface="Wingdings" panose="05000000000000000000" pitchFamily="2" charset="2"/>
              </a:rPr>
              <a:t> </a:t>
            </a:r>
            <a:r>
              <a:rPr lang="en-ID" baseline="0" dirty="0" err="1">
                <a:sym typeface="Wingdings" panose="05000000000000000000" pitchFamily="2" charset="2"/>
              </a:rPr>
              <a:t>và</a:t>
            </a:r>
            <a:r>
              <a:rPr lang="en-ID" baseline="0" dirty="0">
                <a:sym typeface="Wingdings" panose="05000000000000000000" pitchFamily="2" charset="2"/>
              </a:rPr>
              <a:t> P</a:t>
            </a:r>
            <a:r>
              <a:rPr lang="en-ID" baseline="-25000" dirty="0">
                <a:sym typeface="Wingdings" panose="05000000000000000000" pitchFamily="2" charset="2"/>
              </a:rPr>
              <a:t>B</a:t>
            </a:r>
            <a:r>
              <a:rPr lang="en-ID" baseline="0" dirty="0">
                <a:sym typeface="Wingdings" panose="05000000000000000000" pitchFamily="2" charset="2"/>
              </a:rPr>
              <a:t> </a:t>
            </a:r>
            <a:r>
              <a:rPr lang="en-ID" baseline="0" dirty="0" err="1">
                <a:sym typeface="Wingdings" panose="05000000000000000000" pitchFamily="2" charset="2"/>
              </a:rPr>
              <a:t>gần</a:t>
            </a:r>
            <a:r>
              <a:rPr lang="en-ID" baseline="0" dirty="0">
                <a:sym typeface="Wingdings" panose="05000000000000000000" pitchFamily="2" charset="2"/>
              </a:rPr>
              <a:t> </a:t>
            </a:r>
            <a:r>
              <a:rPr lang="en-ID" baseline="0" dirty="0" err="1">
                <a:sym typeface="Wingdings" panose="05000000000000000000" pitchFamily="2" charset="2"/>
              </a:rPr>
              <a:t>bằng</a:t>
            </a:r>
            <a:r>
              <a:rPr lang="en-ID" baseline="0" dirty="0">
                <a:sym typeface="Wingdings" panose="05000000000000000000" pitchFamily="2" charset="2"/>
              </a:rPr>
              <a:t> </a:t>
            </a:r>
            <a:r>
              <a:rPr lang="en-ID" baseline="0" dirty="0" err="1">
                <a:sym typeface="Wingdings" panose="05000000000000000000" pitchFamily="2" charset="2"/>
              </a:rPr>
              <a:t>nhau</a:t>
            </a:r>
            <a:r>
              <a:rPr lang="en-ID" baseline="0" dirty="0">
                <a:sym typeface="Wingdings" panose="05000000000000000000" pitchFamily="2" charset="2"/>
              </a:rPr>
              <a:t> hay (P</a:t>
            </a:r>
            <a:r>
              <a:rPr lang="en-ID" baseline="-25000" dirty="0">
                <a:sym typeface="Wingdings" panose="05000000000000000000" pitchFamily="2" charset="2"/>
              </a:rPr>
              <a:t>A</a:t>
            </a:r>
            <a:r>
              <a:rPr lang="en-ID" baseline="0" dirty="0">
                <a:sym typeface="Wingdings" panose="05000000000000000000" pitchFamily="2" charset="2"/>
              </a:rPr>
              <a:t> – P</a:t>
            </a:r>
            <a:r>
              <a:rPr lang="en-ID" baseline="-25000" dirty="0">
                <a:sym typeface="Wingdings" panose="05000000000000000000" pitchFamily="2" charset="2"/>
              </a:rPr>
              <a:t>B</a:t>
            </a:r>
            <a:r>
              <a:rPr lang="en-ID" baseline="0" dirty="0">
                <a:sym typeface="Wingdings" panose="05000000000000000000" pitchFamily="2" charset="2"/>
              </a:rPr>
              <a:t> =0 ) </a:t>
            </a:r>
            <a:r>
              <a:rPr lang="en-ID" baseline="0" dirty="0" err="1">
                <a:sym typeface="Wingdings" panose="05000000000000000000" pitchFamily="2" charset="2"/>
              </a:rPr>
              <a:t>bằng</a:t>
            </a:r>
            <a:r>
              <a:rPr lang="en-ID" baseline="0" dirty="0">
                <a:sym typeface="Wingdings" panose="05000000000000000000" pitchFamily="2" charset="2"/>
              </a:rPr>
              <a:t> </a:t>
            </a:r>
            <a:r>
              <a:rPr lang="en-ID" baseline="0" dirty="0" err="1">
                <a:sym typeface="Wingdings" panose="05000000000000000000" pitchFamily="2" charset="2"/>
              </a:rPr>
              <a:t>cách</a:t>
            </a:r>
            <a:r>
              <a:rPr lang="en-ID" baseline="0" dirty="0">
                <a:sym typeface="Wingdings" panose="05000000000000000000" pitchFamily="2" charset="2"/>
              </a:rPr>
              <a:t> </a:t>
            </a:r>
            <a:r>
              <a:rPr lang="en-ID" baseline="0" dirty="0" err="1">
                <a:sym typeface="Wingdings" panose="05000000000000000000" pitchFamily="2" charset="2"/>
              </a:rPr>
              <a:t>thống</a:t>
            </a:r>
            <a:r>
              <a:rPr lang="en-ID" baseline="0" dirty="0">
                <a:sym typeface="Wingdings" panose="05000000000000000000" pitchFamily="2" charset="2"/>
              </a:rPr>
              <a:t> </a:t>
            </a:r>
            <a:r>
              <a:rPr lang="en-ID" baseline="0" dirty="0" err="1">
                <a:sym typeface="Wingdings" panose="05000000000000000000" pitchFamily="2" charset="2"/>
              </a:rPr>
              <a:t>kê</a:t>
            </a:r>
            <a:endParaRPr lang="en-ID" dirty="0"/>
          </a:p>
        </p:txBody>
      </p:sp>
      <p:sp>
        <p:nvSpPr>
          <p:cNvPr id="4" name="Slide Number Placeholder 3"/>
          <p:cNvSpPr>
            <a:spLocks noGrp="1"/>
          </p:cNvSpPr>
          <p:nvPr>
            <p:ph type="sldNum" sz="quarter" idx="5"/>
          </p:nvPr>
        </p:nvSpPr>
        <p:spPr/>
        <p:txBody>
          <a:bodyPr/>
          <a:lstStyle/>
          <a:p>
            <a:pPr>
              <a:defRPr/>
            </a:pPr>
            <a:fld id="{5078874B-E998-4323-8887-4E352317B538}" type="slidenum">
              <a:rPr lang="en-US" altLang="en-US" smtClean="0"/>
              <a:pPr>
                <a:defRPr/>
              </a:pPr>
              <a:t>72</a:t>
            </a:fld>
            <a:endParaRPr lang="en-US" altLang="en-US"/>
          </a:p>
        </p:txBody>
      </p:sp>
    </p:spTree>
    <p:extLst>
      <p:ext uri="{BB962C8B-B14F-4D97-AF65-F5344CB8AC3E}">
        <p14:creationId xmlns:p14="http://schemas.microsoft.com/office/powerpoint/2010/main" val="2157764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F3576758-4E9F-E294-E4B9-45E917C299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D6CEA43-75F5-4812-9468-4092F9EC0069}" type="slidenum">
              <a:rPr lang="en-US" altLang="en-US">
                <a:latin typeface="Tahoma" panose="020B0604030504040204" pitchFamily="34" charset="0"/>
              </a:rPr>
              <a:pPr eaLnBrk="1" hangingPunct="1"/>
              <a:t>5</a:t>
            </a:fld>
            <a:endParaRPr lang="en-US" altLang="en-US">
              <a:latin typeface="Tahoma" panose="020B0604030504040204" pitchFamily="34" charset="0"/>
            </a:endParaRPr>
          </a:p>
        </p:txBody>
      </p:sp>
      <p:sp>
        <p:nvSpPr>
          <p:cNvPr id="22531" name="Rectangle 7">
            <a:extLst>
              <a:ext uri="{FF2B5EF4-FFF2-40B4-BE49-F238E27FC236}">
                <a16:creationId xmlns:a16="http://schemas.microsoft.com/office/drawing/2014/main" id="{5BC647D2-3BC6-2105-E4B3-1E39FA59023B}"/>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a:fld id="{97648936-C4DB-4E65-9D2A-B66E964B9986}" type="slidenum">
              <a:rPr lang="zh-CN" altLang="en-US" sz="1200">
                <a:latin typeface="Times New Roman" panose="02020603050405020304" pitchFamily="18" charset="0"/>
              </a:rPr>
              <a:pPr algn="r"/>
              <a:t>5</a:t>
            </a:fld>
            <a:endParaRPr lang="en-US" altLang="zh-CN" sz="1200">
              <a:latin typeface="Times New Roman" panose="02020603050405020304" pitchFamily="18" charset="0"/>
            </a:endParaRPr>
          </a:p>
        </p:txBody>
      </p:sp>
      <p:sp>
        <p:nvSpPr>
          <p:cNvPr id="22532" name="Rectangle 2">
            <a:extLst>
              <a:ext uri="{FF2B5EF4-FFF2-40B4-BE49-F238E27FC236}">
                <a16:creationId xmlns:a16="http://schemas.microsoft.com/office/drawing/2014/main" id="{5CB644FD-D9D8-706D-CE20-D01F8F9B58C8}"/>
              </a:ext>
            </a:extLst>
          </p:cNvPr>
          <p:cNvSpPr>
            <a:spLocks noGrp="1" noRot="1" noChangeAspect="1" noChangeArrowheads="1" noTextEdit="1"/>
          </p:cNvSpPr>
          <p:nvPr>
            <p:ph type="sldImg"/>
          </p:nvPr>
        </p:nvSpPr>
        <p:spPr>
          <a:ln/>
        </p:spPr>
      </p:sp>
      <p:sp>
        <p:nvSpPr>
          <p:cNvPr id="22533" name="Rectangle 3">
            <a:extLst>
              <a:ext uri="{FF2B5EF4-FFF2-40B4-BE49-F238E27FC236}">
                <a16:creationId xmlns:a16="http://schemas.microsoft.com/office/drawing/2014/main" id="{007574B7-267F-D8DB-4C5E-D0FA338D98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088F2E8E-07DA-14EF-C3DC-B6C72A10E5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D3298A54-EDB8-4C7D-A22C-0AF509293F02}" type="slidenum">
              <a:rPr lang="en-US" altLang="en-US">
                <a:latin typeface="Tahoma" panose="020B0604030504040204" pitchFamily="34" charset="0"/>
              </a:rPr>
              <a:pPr eaLnBrk="1" hangingPunct="1"/>
              <a:t>6</a:t>
            </a:fld>
            <a:endParaRPr lang="en-US" altLang="en-US">
              <a:latin typeface="Tahoma" panose="020B0604030504040204" pitchFamily="34" charset="0"/>
            </a:endParaRPr>
          </a:p>
        </p:txBody>
      </p:sp>
      <p:sp>
        <p:nvSpPr>
          <p:cNvPr id="26627" name="Rectangle 7">
            <a:extLst>
              <a:ext uri="{FF2B5EF4-FFF2-40B4-BE49-F238E27FC236}">
                <a16:creationId xmlns:a16="http://schemas.microsoft.com/office/drawing/2014/main" id="{AD618DFD-C2CF-5F5D-4DB1-65EFB16B0487}"/>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a:fld id="{C9F57601-A25A-4D81-8098-1B92F8E29279}" type="slidenum">
              <a:rPr lang="zh-CN" altLang="en-US" sz="1200">
                <a:latin typeface="Times New Roman" panose="02020603050405020304" pitchFamily="18" charset="0"/>
              </a:rPr>
              <a:pPr algn="r"/>
              <a:t>6</a:t>
            </a:fld>
            <a:endParaRPr lang="en-US" altLang="zh-CN" sz="1200">
              <a:latin typeface="Times New Roman" panose="02020603050405020304" pitchFamily="18" charset="0"/>
            </a:endParaRPr>
          </a:p>
        </p:txBody>
      </p:sp>
      <p:sp>
        <p:nvSpPr>
          <p:cNvPr id="26628" name="Rectangle 2">
            <a:extLst>
              <a:ext uri="{FF2B5EF4-FFF2-40B4-BE49-F238E27FC236}">
                <a16:creationId xmlns:a16="http://schemas.microsoft.com/office/drawing/2014/main" id="{F31ECB9A-3A0F-09A2-B476-06AAF49DF1DC}"/>
              </a:ext>
            </a:extLst>
          </p:cNvPr>
          <p:cNvSpPr>
            <a:spLocks noGrp="1" noRot="1" noChangeAspect="1" noChangeArrowheads="1" noTextEdit="1"/>
          </p:cNvSpPr>
          <p:nvPr>
            <p:ph type="sldImg"/>
          </p:nvPr>
        </p:nvSpPr>
        <p:spPr>
          <a:ln/>
        </p:spPr>
      </p:sp>
      <p:sp>
        <p:nvSpPr>
          <p:cNvPr id="26629" name="Rectangle 3">
            <a:extLst>
              <a:ext uri="{FF2B5EF4-FFF2-40B4-BE49-F238E27FC236}">
                <a16:creationId xmlns:a16="http://schemas.microsoft.com/office/drawing/2014/main" id="{00CD4C65-6E9A-8202-9160-9C5B136DE1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D02217-9D3D-8897-2A0D-FB08038E1C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4AF9E1E-8328-4C38-AA4E-53E1787F1B6D}" type="slidenum">
              <a:rPr lang="en-US" altLang="en-US">
                <a:latin typeface="Tahoma" panose="020B0604030504040204" pitchFamily="34" charset="0"/>
              </a:rPr>
              <a:pPr eaLnBrk="1" hangingPunct="1"/>
              <a:t>7</a:t>
            </a:fld>
            <a:endParaRPr lang="en-US" altLang="en-US">
              <a:latin typeface="Tahoma" panose="020B0604030504040204" pitchFamily="34" charset="0"/>
            </a:endParaRPr>
          </a:p>
        </p:txBody>
      </p:sp>
      <p:sp>
        <p:nvSpPr>
          <p:cNvPr id="28675" name="Rectangle 7">
            <a:extLst>
              <a:ext uri="{FF2B5EF4-FFF2-40B4-BE49-F238E27FC236}">
                <a16:creationId xmlns:a16="http://schemas.microsoft.com/office/drawing/2014/main" id="{38258EC9-F787-4AA4-27EA-6FDD91B6CFDA}"/>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a:fld id="{61D1EB95-3E6C-4FC6-9038-D1A8E64341FB}" type="slidenum">
              <a:rPr lang="zh-CN" altLang="en-US" sz="1200">
                <a:latin typeface="Times New Roman" panose="02020603050405020304" pitchFamily="18" charset="0"/>
              </a:rPr>
              <a:pPr algn="r"/>
              <a:t>7</a:t>
            </a:fld>
            <a:endParaRPr lang="en-US" altLang="zh-CN" sz="1200">
              <a:latin typeface="Times New Roman" panose="02020603050405020304" pitchFamily="18" charset="0"/>
            </a:endParaRPr>
          </a:p>
        </p:txBody>
      </p:sp>
      <p:sp>
        <p:nvSpPr>
          <p:cNvPr id="28676" name="Rectangle 2">
            <a:extLst>
              <a:ext uri="{FF2B5EF4-FFF2-40B4-BE49-F238E27FC236}">
                <a16:creationId xmlns:a16="http://schemas.microsoft.com/office/drawing/2014/main" id="{9CA23699-E489-B001-66C0-6048E45B69A7}"/>
              </a:ext>
            </a:extLst>
          </p:cNvPr>
          <p:cNvSpPr>
            <a:spLocks noGrp="1" noRot="1" noChangeAspect="1" noChangeArrowheads="1" noTextEdit="1"/>
          </p:cNvSpPr>
          <p:nvPr>
            <p:ph type="sldImg"/>
          </p:nvPr>
        </p:nvSpPr>
        <p:spPr>
          <a:ln/>
        </p:spPr>
      </p:sp>
      <p:sp>
        <p:nvSpPr>
          <p:cNvPr id="28677" name="Rectangle 3">
            <a:extLst>
              <a:ext uri="{FF2B5EF4-FFF2-40B4-BE49-F238E27FC236}">
                <a16:creationId xmlns:a16="http://schemas.microsoft.com/office/drawing/2014/main" id="{4AD3443B-DABE-693F-AA75-C757A82401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ADE23833-8F5B-D17C-5AB8-DE6281ABB3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4F49A21C-3A29-4CF6-BFB3-A3BE5D961CF7}" type="slidenum">
              <a:rPr lang="en-US" altLang="en-US">
                <a:latin typeface="Tahoma" panose="020B0604030504040204" pitchFamily="34" charset="0"/>
              </a:rPr>
              <a:pPr eaLnBrk="1" hangingPunct="1"/>
              <a:t>8</a:t>
            </a:fld>
            <a:endParaRPr lang="en-US" altLang="en-US">
              <a:latin typeface="Tahoma" panose="020B0604030504040204" pitchFamily="34" charset="0"/>
            </a:endParaRPr>
          </a:p>
        </p:txBody>
      </p:sp>
      <p:sp>
        <p:nvSpPr>
          <p:cNvPr id="30723" name="Rectangle 7">
            <a:extLst>
              <a:ext uri="{FF2B5EF4-FFF2-40B4-BE49-F238E27FC236}">
                <a16:creationId xmlns:a16="http://schemas.microsoft.com/office/drawing/2014/main" id="{345CA058-A024-7941-134C-6FC9084A1B86}"/>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a:fld id="{AEBA0D8A-EB33-42F9-A202-D9C03F2BDCC1}" type="slidenum">
              <a:rPr lang="zh-CN" altLang="en-US" sz="1200">
                <a:latin typeface="Times New Roman" panose="02020603050405020304" pitchFamily="18" charset="0"/>
              </a:rPr>
              <a:pPr algn="r"/>
              <a:t>8</a:t>
            </a:fld>
            <a:endParaRPr lang="en-US" altLang="zh-CN" sz="1200">
              <a:latin typeface="Times New Roman" panose="02020603050405020304" pitchFamily="18" charset="0"/>
            </a:endParaRPr>
          </a:p>
        </p:txBody>
      </p:sp>
      <p:sp>
        <p:nvSpPr>
          <p:cNvPr id="30724" name="Rectangle 2">
            <a:extLst>
              <a:ext uri="{FF2B5EF4-FFF2-40B4-BE49-F238E27FC236}">
                <a16:creationId xmlns:a16="http://schemas.microsoft.com/office/drawing/2014/main" id="{92587EA0-6B2C-5477-CCD6-67A67746638C}"/>
              </a:ext>
            </a:extLst>
          </p:cNvPr>
          <p:cNvSpPr>
            <a:spLocks noGrp="1" noRot="1" noChangeAspect="1" noChangeArrowheads="1" noTextEdit="1"/>
          </p:cNvSpPr>
          <p:nvPr>
            <p:ph type="sldImg"/>
          </p:nvPr>
        </p:nvSpPr>
        <p:spPr>
          <a:ln/>
        </p:spPr>
      </p:sp>
      <p:sp>
        <p:nvSpPr>
          <p:cNvPr id="30725" name="Rectangle 3">
            <a:extLst>
              <a:ext uri="{FF2B5EF4-FFF2-40B4-BE49-F238E27FC236}">
                <a16:creationId xmlns:a16="http://schemas.microsoft.com/office/drawing/2014/main" id="{ACA389F9-5954-83F4-76EE-0F658DE98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8801206-F634-83F6-E2EB-84F178FA90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FD2506C-890F-45DA-BE42-D96668C8183D}" type="slidenum">
              <a:rPr lang="en-US" altLang="en-US">
                <a:solidFill>
                  <a:srgbClr val="000000"/>
                </a:solidFill>
              </a:rPr>
              <a:pPr/>
              <a:t>12</a:t>
            </a:fld>
            <a:endParaRPr lang="en-US" altLang="en-US">
              <a:solidFill>
                <a:srgbClr val="000000"/>
              </a:solidFill>
            </a:endParaRPr>
          </a:p>
        </p:txBody>
      </p:sp>
      <p:sp>
        <p:nvSpPr>
          <p:cNvPr id="35843" name="Rectangle 2">
            <a:extLst>
              <a:ext uri="{FF2B5EF4-FFF2-40B4-BE49-F238E27FC236}">
                <a16:creationId xmlns:a16="http://schemas.microsoft.com/office/drawing/2014/main" id="{E6572F31-3CDB-30A5-9AA5-D8EA5A01A892}"/>
              </a:ext>
            </a:extLst>
          </p:cNvPr>
          <p:cNvSpPr>
            <a:spLocks noGrp="1" noRot="1" noChangeAspect="1" noChangeArrowheads="1" noTextEdit="1"/>
          </p:cNvSpPr>
          <p:nvPr>
            <p:ph type="sldImg"/>
          </p:nvPr>
        </p:nvSpPr>
        <p:spPr>
          <a:solidFill>
            <a:srgbClr val="FFFFFF"/>
          </a:solidFill>
          <a:ln/>
        </p:spPr>
      </p:sp>
      <p:sp>
        <p:nvSpPr>
          <p:cNvPr id="35844" name="Rectangle 3">
            <a:extLst>
              <a:ext uri="{FF2B5EF4-FFF2-40B4-BE49-F238E27FC236}">
                <a16:creationId xmlns:a16="http://schemas.microsoft.com/office/drawing/2014/main" id="{C42B2BAB-5CE2-3294-77BA-01476904AF7E}"/>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Times" panose="02020603050405020304" pitchFamily="18" charset="0"/>
              </a:rPr>
              <a:t>Electric:  from www.staticfreesoftware.com</a:t>
            </a:r>
          </a:p>
          <a:p>
            <a:pPr eaLnBrk="1" hangingPunct="1"/>
            <a:r>
              <a:rPr lang="en-US" altLang="en-US">
                <a:latin typeface="Times" panose="02020603050405020304" pitchFamily="18" charset="0"/>
              </a:rPr>
              <a:t>My tutorial is at:</a:t>
            </a:r>
          </a:p>
          <a:p>
            <a:pPr eaLnBrk="1" hangingPunct="1"/>
            <a:r>
              <a:rPr lang="en-US" altLang="en-US">
                <a:latin typeface="Times" panose="02020603050405020304" pitchFamily="18" charset="0"/>
              </a:rPr>
              <a:t>http://odin.ac.hmc.edu/~harris/class/chipdesign/electric.pdf</a:t>
            </a:r>
          </a:p>
          <a:p>
            <a:pPr eaLnBrk="1" hangingPunct="1"/>
            <a:endParaRPr lang="en-US" altLang="en-US">
              <a:latin typeface="Times" panose="02020603050405020304" pitchFamily="18" charset="0"/>
            </a:endParaRPr>
          </a:p>
          <a:p>
            <a:pPr eaLnBrk="1" hangingPunct="1"/>
            <a:endParaRPr lang="en-US" altLang="en-US">
              <a:latin typeface="Times" panose="02020603050405020304" pitchFamily="18" charset="0"/>
            </a:endParaRPr>
          </a:p>
          <a:p>
            <a:pPr eaLnBrk="1" hangingPunct="1"/>
            <a:r>
              <a:rPr lang="en-US" altLang="en-US">
                <a:latin typeface="Times" panose="02020603050405020304" pitchFamily="18" charset="0"/>
              </a:rPr>
              <a:t>Lasergene (a molecular biology suite of programs for aligning and comparing</a:t>
            </a:r>
          </a:p>
          <a:p>
            <a:pPr eaLnBrk="1" hangingPunct="1"/>
            <a:r>
              <a:rPr lang="en-US" altLang="en-US">
                <a:latin typeface="Times" panose="02020603050405020304" pitchFamily="18" charset="0"/>
              </a:rPr>
              <a:t>       DNA sequences, etc.)</a:t>
            </a:r>
          </a:p>
          <a:p>
            <a:pPr eaLnBrk="1" hangingPunct="1"/>
            <a:r>
              <a:rPr lang="en-US" altLang="en-US">
                <a:latin typeface="Times" panose="02020603050405020304" pitchFamily="18" charset="0"/>
              </a:rPr>
              <a:t>Statview (statistical analysis)</a:t>
            </a:r>
          </a:p>
          <a:p>
            <a:pPr eaLnBrk="1" hangingPunct="1"/>
            <a:r>
              <a:rPr lang="en-US" altLang="en-US">
                <a:latin typeface="Times" panose="02020603050405020304" pitchFamily="18" charset="0"/>
              </a:rPr>
              <a:t>KaleidaGraph (plotting &amp; graphing)</a:t>
            </a:r>
          </a:p>
          <a:p>
            <a:pPr eaLnBrk="1" hangingPunct="1"/>
            <a:r>
              <a:rPr lang="en-US" altLang="en-US">
                <a:latin typeface="Times" panose="02020603050405020304" pitchFamily="18" charset="0"/>
              </a:rPr>
              <a:t>Populus (programs that simulate ecological and evolutionary processes)</a:t>
            </a:r>
          </a:p>
          <a:p>
            <a:pPr eaLnBrk="1" hangingPunct="1"/>
            <a:endParaRPr lang="en-US" altLang="en-US">
              <a:latin typeface="Times" panose="02020603050405020304" pitchFamily="18" charset="0"/>
            </a:endParaRPr>
          </a:p>
          <a:p>
            <a:pPr eaLnBrk="1" hangingPunct="1"/>
            <a:endParaRPr lang="en-US" altLang="en-US">
              <a:latin typeface="Times" panose="02020603050405020304" pitchFamily="18" charset="0"/>
            </a:endParaRPr>
          </a:p>
          <a:p>
            <a:pPr eaLnBrk="1" hangingPunct="1"/>
            <a:endParaRPr lang="en-US" altLang="en-US">
              <a:latin typeface="Times"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6.bin"/><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FE622969-706F-D7A3-96F8-FD7238F25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0"/>
            <a:ext cx="574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9">
            <a:extLst>
              <a:ext uri="{FF2B5EF4-FFF2-40B4-BE49-F238E27FC236}">
                <a16:creationId xmlns:a16="http://schemas.microsoft.com/office/drawing/2014/main" id="{847A8934-EBDC-D166-5EF0-DE95199CBB55}"/>
              </a:ext>
            </a:extLst>
          </p:cNvPr>
          <p:cNvSpPr txBox="1">
            <a:spLocks noChangeArrowheads="1"/>
          </p:cNvSpPr>
          <p:nvPr/>
        </p:nvSpPr>
        <p:spPr bwMode="auto">
          <a:xfrm>
            <a:off x="838200" y="6354763"/>
            <a:ext cx="5562600" cy="274637"/>
          </a:xfrm>
          <a:prstGeom prst="rect">
            <a:avLst/>
          </a:prstGeom>
          <a:noFill/>
          <a:ln>
            <a:noFill/>
          </a:ln>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20000"/>
              </a:spcBef>
              <a:buClr>
                <a:schemeClr val="hlink"/>
              </a:buClr>
              <a:buSzPct val="110000"/>
              <a:buFont typeface="Wingdings" pitchFamily="2" charset="2"/>
              <a:buNone/>
              <a:defRPr/>
            </a:pPr>
            <a:r>
              <a:rPr lang="en-US" altLang="en-US" sz="1200" b="1" i="1">
                <a:cs typeface="Arial" charset="0"/>
              </a:rPr>
              <a:t>     </a:t>
            </a:r>
            <a:endParaRPr lang="en-US" altLang="en-US" sz="1200" b="1">
              <a:solidFill>
                <a:srgbClr val="0000CC"/>
              </a:solidFill>
              <a:cs typeface="Arial" charset="0"/>
            </a:endParaRPr>
          </a:p>
        </p:txBody>
      </p:sp>
      <p:graphicFrame>
        <p:nvGraphicFramePr>
          <p:cNvPr id="6" name="Object 23">
            <a:extLst>
              <a:ext uri="{FF2B5EF4-FFF2-40B4-BE49-F238E27FC236}">
                <a16:creationId xmlns:a16="http://schemas.microsoft.com/office/drawing/2014/main" id="{CAC432A6-2962-A5A6-F085-131C060ECB84}"/>
              </a:ext>
            </a:extLst>
          </p:cNvPr>
          <p:cNvGraphicFramePr>
            <a:graphicFrameLocks/>
          </p:cNvGraphicFramePr>
          <p:nvPr userDrawn="1"/>
        </p:nvGraphicFramePr>
        <p:xfrm>
          <a:off x="381000" y="1143000"/>
          <a:ext cx="8382000" cy="76200"/>
        </p:xfrm>
        <a:graphic>
          <a:graphicData uri="http://schemas.openxmlformats.org/presentationml/2006/ole">
            <mc:AlternateContent xmlns:mc="http://schemas.openxmlformats.org/markup-compatibility/2006">
              <mc:Choice xmlns:v="urn:schemas-microsoft-com:vml" Requires="v">
                <p:oleObj name="Clip" r:id="rId4" imgW="6857143" imgH="48963" progId="MS_ClipArt_Gallery.5">
                  <p:embed/>
                </p:oleObj>
              </mc:Choice>
              <mc:Fallback>
                <p:oleObj name="Clip" r:id="rId4" imgW="6857143" imgH="48963" progId="MS_ClipArt_Gallery.5">
                  <p:embed/>
                  <p:pic>
                    <p:nvPicPr>
                      <p:cNvPr id="6" name="Object 23">
                        <a:extLst>
                          <a:ext uri="{FF2B5EF4-FFF2-40B4-BE49-F238E27FC236}">
                            <a16:creationId xmlns:a16="http://schemas.microsoft.com/office/drawing/2014/main" id="{CAC432A6-2962-A5A6-F085-131C060ECB8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43000"/>
                        <a:ext cx="8382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Title 1"/>
          <p:cNvSpPr>
            <a:spLocks noGrp="1"/>
          </p:cNvSpPr>
          <p:nvPr>
            <p:ph type="ctrTitle"/>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4313238"/>
            <a:ext cx="6858000" cy="1655762"/>
          </a:xfrm>
        </p:spPr>
        <p:txBody>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4510A54A-A99B-9F00-7D64-0467B58C0B08}"/>
              </a:ext>
            </a:extLst>
          </p:cNvPr>
          <p:cNvSpPr>
            <a:spLocks noGrp="1"/>
          </p:cNvSpPr>
          <p:nvPr>
            <p:ph type="dt" sz="half" idx="10"/>
          </p:nvPr>
        </p:nvSpPr>
        <p:spPr/>
        <p:txBody>
          <a:bodyPr/>
          <a:lstStyle>
            <a:lvl1pPr>
              <a:defRPr/>
            </a:lvl1pPr>
          </a:lstStyle>
          <a:p>
            <a:pPr>
              <a:defRPr/>
            </a:pPr>
            <a:fld id="{B0EA510C-B9A8-46C9-8EB4-B73F1E3696FC}" type="datetime4">
              <a:rPr lang="en-US"/>
              <a:pPr>
                <a:defRPr/>
              </a:pPr>
              <a:t>August 15, 2022</a:t>
            </a:fld>
            <a:endParaRPr lang="en-US"/>
          </a:p>
        </p:txBody>
      </p:sp>
      <p:sp>
        <p:nvSpPr>
          <p:cNvPr id="8" name="Footer Placeholder 4">
            <a:extLst>
              <a:ext uri="{FF2B5EF4-FFF2-40B4-BE49-F238E27FC236}">
                <a16:creationId xmlns:a16="http://schemas.microsoft.com/office/drawing/2014/main" id="{02E4B81A-FDE2-70C5-B31F-466F96457ADF}"/>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61D29177-3B92-E93B-D7CE-C849DDB9036F}"/>
              </a:ext>
            </a:extLst>
          </p:cNvPr>
          <p:cNvSpPr>
            <a:spLocks noGrp="1"/>
          </p:cNvSpPr>
          <p:nvPr>
            <p:ph type="sldNum" sz="quarter" idx="12"/>
          </p:nvPr>
        </p:nvSpPr>
        <p:spPr/>
        <p:txBody>
          <a:bodyPr/>
          <a:lstStyle>
            <a:lvl1pPr>
              <a:defRPr smtClean="0"/>
            </a:lvl1pPr>
          </a:lstStyle>
          <a:p>
            <a:pPr>
              <a:defRPr/>
            </a:pPr>
            <a:fld id="{E06964A3-629D-474E-BACF-E312619B1D79}" type="slidenum">
              <a:rPr lang="en-US" altLang="en-US"/>
              <a:pPr>
                <a:defRPr/>
              </a:pPr>
              <a:t>‹#›</a:t>
            </a:fld>
            <a:endParaRPr lang="en-US" altLang="en-US"/>
          </a:p>
        </p:txBody>
      </p:sp>
    </p:spTree>
    <p:extLst>
      <p:ext uri="{BB962C8B-B14F-4D97-AF65-F5344CB8AC3E}">
        <p14:creationId xmlns:p14="http://schemas.microsoft.com/office/powerpoint/2010/main" val="4092314626"/>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3436A-CCD6-81CF-6997-4C6EF1C28723}"/>
              </a:ext>
            </a:extLst>
          </p:cNvPr>
          <p:cNvSpPr>
            <a:spLocks noGrp="1"/>
          </p:cNvSpPr>
          <p:nvPr>
            <p:ph type="dt" sz="half" idx="10"/>
          </p:nvPr>
        </p:nvSpPr>
        <p:spPr/>
        <p:txBody>
          <a:bodyPr/>
          <a:lstStyle>
            <a:lvl1pPr>
              <a:defRPr/>
            </a:lvl1pPr>
          </a:lstStyle>
          <a:p>
            <a:pPr>
              <a:defRPr/>
            </a:pPr>
            <a:fld id="{D399A38E-23B4-48F4-B835-AF0A1BC26B50}" type="datetime4">
              <a:rPr lang="en-US"/>
              <a:pPr>
                <a:defRPr/>
              </a:pPr>
              <a:t>August 15, 2022</a:t>
            </a:fld>
            <a:endParaRPr lang="en-US"/>
          </a:p>
        </p:txBody>
      </p:sp>
      <p:sp>
        <p:nvSpPr>
          <p:cNvPr id="5" name="Footer Placeholder 4">
            <a:extLst>
              <a:ext uri="{FF2B5EF4-FFF2-40B4-BE49-F238E27FC236}">
                <a16:creationId xmlns:a16="http://schemas.microsoft.com/office/drawing/2014/main" id="{85A4B22F-F1D7-F0F3-C4FC-11AB8518FCA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6D075AD-C405-0D15-00CF-01CBB20DCC24}"/>
              </a:ext>
            </a:extLst>
          </p:cNvPr>
          <p:cNvSpPr>
            <a:spLocks noGrp="1"/>
          </p:cNvSpPr>
          <p:nvPr>
            <p:ph type="sldNum" sz="quarter" idx="12"/>
          </p:nvPr>
        </p:nvSpPr>
        <p:spPr/>
        <p:txBody>
          <a:bodyPr/>
          <a:lstStyle>
            <a:lvl1pPr>
              <a:defRPr/>
            </a:lvl1pPr>
          </a:lstStyle>
          <a:p>
            <a:pPr>
              <a:defRPr/>
            </a:pPr>
            <a:fld id="{8065D0A8-7D50-46E9-AEF1-60449B9635E7}" type="slidenum">
              <a:rPr lang="en-US" altLang="en-US"/>
              <a:pPr>
                <a:defRPr/>
              </a:pPr>
              <a:t>‹#›</a:t>
            </a:fld>
            <a:endParaRPr lang="en-US" altLang="en-US"/>
          </a:p>
        </p:txBody>
      </p:sp>
    </p:spTree>
    <p:extLst>
      <p:ext uri="{BB962C8B-B14F-4D97-AF65-F5344CB8AC3E}">
        <p14:creationId xmlns:p14="http://schemas.microsoft.com/office/powerpoint/2010/main" val="3746021471"/>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E33D39-050D-6C15-3F4A-4F38132379AE}"/>
              </a:ext>
            </a:extLst>
          </p:cNvPr>
          <p:cNvSpPr>
            <a:spLocks noGrp="1"/>
          </p:cNvSpPr>
          <p:nvPr>
            <p:ph type="dt" sz="half" idx="10"/>
          </p:nvPr>
        </p:nvSpPr>
        <p:spPr/>
        <p:txBody>
          <a:bodyPr/>
          <a:lstStyle>
            <a:lvl1pPr>
              <a:defRPr/>
            </a:lvl1pPr>
          </a:lstStyle>
          <a:p>
            <a:pPr>
              <a:defRPr/>
            </a:pPr>
            <a:fld id="{F0DAE83B-158C-4617-BABE-F742A76CF2AB}" type="datetime4">
              <a:rPr lang="en-US"/>
              <a:pPr>
                <a:defRPr/>
              </a:pPr>
              <a:t>August 15, 2022</a:t>
            </a:fld>
            <a:endParaRPr lang="en-US"/>
          </a:p>
        </p:txBody>
      </p:sp>
      <p:sp>
        <p:nvSpPr>
          <p:cNvPr id="5" name="Footer Placeholder 4">
            <a:extLst>
              <a:ext uri="{FF2B5EF4-FFF2-40B4-BE49-F238E27FC236}">
                <a16:creationId xmlns:a16="http://schemas.microsoft.com/office/drawing/2014/main" id="{00EB653C-EE63-1F60-67EB-EA0BCEF071DC}"/>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46D822D3-6218-E34B-E203-2D618CA94275}"/>
              </a:ext>
            </a:extLst>
          </p:cNvPr>
          <p:cNvSpPr>
            <a:spLocks noGrp="1"/>
          </p:cNvSpPr>
          <p:nvPr>
            <p:ph type="sldNum" sz="quarter" idx="12"/>
          </p:nvPr>
        </p:nvSpPr>
        <p:spPr/>
        <p:txBody>
          <a:bodyPr/>
          <a:lstStyle>
            <a:lvl1pPr>
              <a:defRPr/>
            </a:lvl1pPr>
          </a:lstStyle>
          <a:p>
            <a:pPr>
              <a:defRPr/>
            </a:pPr>
            <a:fld id="{532B47D1-5DFD-4980-8E5B-5C92A6F0748A}" type="slidenum">
              <a:rPr lang="en-US" altLang="en-US"/>
              <a:pPr>
                <a:defRPr/>
              </a:pPr>
              <a:t>‹#›</a:t>
            </a:fld>
            <a:endParaRPr lang="en-US" altLang="en-US"/>
          </a:p>
        </p:txBody>
      </p:sp>
    </p:spTree>
    <p:extLst>
      <p:ext uri="{BB962C8B-B14F-4D97-AF65-F5344CB8AC3E}">
        <p14:creationId xmlns:p14="http://schemas.microsoft.com/office/powerpoint/2010/main" val="3572323266"/>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D2E974C-B20D-A84A-9A4C-CE599F90486B}"/>
              </a:ext>
            </a:extLst>
          </p:cNvPr>
          <p:cNvSpPr>
            <a:spLocks noGrp="1"/>
          </p:cNvSpPr>
          <p:nvPr>
            <p:ph type="dt" sz="half" idx="10"/>
          </p:nvPr>
        </p:nvSpPr>
        <p:spPr/>
        <p:txBody>
          <a:bodyPr/>
          <a:lstStyle>
            <a:lvl1pPr>
              <a:defRPr/>
            </a:lvl1pPr>
          </a:lstStyle>
          <a:p>
            <a:pPr>
              <a:defRPr/>
            </a:pPr>
            <a:fld id="{22E5F25A-B9A7-454E-A6A8-E41424A35A47}" type="datetime4">
              <a:rPr lang="en-US"/>
              <a:pPr>
                <a:defRPr/>
              </a:pPr>
              <a:t>August 15, 2022</a:t>
            </a:fld>
            <a:endParaRPr lang="en-US"/>
          </a:p>
        </p:txBody>
      </p:sp>
      <p:sp>
        <p:nvSpPr>
          <p:cNvPr id="4" name="Footer Placeholder 4">
            <a:extLst>
              <a:ext uri="{FF2B5EF4-FFF2-40B4-BE49-F238E27FC236}">
                <a16:creationId xmlns:a16="http://schemas.microsoft.com/office/drawing/2014/main" id="{F81D0F2F-470C-D6AA-425F-0ED6917F2D41}"/>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5" name="Slide Number Placeholder 5">
            <a:extLst>
              <a:ext uri="{FF2B5EF4-FFF2-40B4-BE49-F238E27FC236}">
                <a16:creationId xmlns:a16="http://schemas.microsoft.com/office/drawing/2014/main" id="{CD0A2385-323F-8136-7EF1-4EDC15FAD8F6}"/>
              </a:ext>
            </a:extLst>
          </p:cNvPr>
          <p:cNvSpPr>
            <a:spLocks noGrp="1"/>
          </p:cNvSpPr>
          <p:nvPr>
            <p:ph type="sldNum" sz="quarter" idx="12"/>
          </p:nvPr>
        </p:nvSpPr>
        <p:spPr/>
        <p:txBody>
          <a:bodyPr/>
          <a:lstStyle>
            <a:lvl1pPr>
              <a:defRPr/>
            </a:lvl1pPr>
          </a:lstStyle>
          <a:p>
            <a:pPr>
              <a:defRPr/>
            </a:pPr>
            <a:fld id="{99C413F2-A4B3-41D5-A92B-1275D5DB20C5}" type="slidenum">
              <a:rPr lang="en-US" altLang="en-US"/>
              <a:pPr>
                <a:defRPr/>
              </a:pPr>
              <a:t>‹#›</a:t>
            </a:fld>
            <a:endParaRPr lang="en-US" altLang="en-US"/>
          </a:p>
        </p:txBody>
      </p:sp>
    </p:spTree>
    <p:extLst>
      <p:ext uri="{BB962C8B-B14F-4D97-AF65-F5344CB8AC3E}">
        <p14:creationId xmlns:p14="http://schemas.microsoft.com/office/powerpoint/2010/main" val="2420061015"/>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4313238"/>
            <a:ext cx="6858000" cy="1655762"/>
          </a:xfrm>
        </p:spPr>
        <p:txBody>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384AF9D-2196-9FA6-B277-ABF4C8A8F07F}"/>
              </a:ext>
            </a:extLst>
          </p:cNvPr>
          <p:cNvSpPr>
            <a:spLocks noGrp="1"/>
          </p:cNvSpPr>
          <p:nvPr>
            <p:ph type="dt" sz="half" idx="10"/>
          </p:nvPr>
        </p:nvSpPr>
        <p:spPr/>
        <p:txBody>
          <a:bodyPr/>
          <a:lstStyle>
            <a:lvl1pPr>
              <a:defRPr/>
            </a:lvl1pPr>
          </a:lstStyle>
          <a:p>
            <a:pPr>
              <a:defRPr/>
            </a:pPr>
            <a:fld id="{266EE8B9-BBB2-46ED-8013-68D4BDBF726C}" type="datetime1">
              <a:rPr lang="en-US"/>
              <a:pPr>
                <a:defRPr/>
              </a:pPr>
              <a:t>8/15/2022</a:t>
            </a:fld>
            <a:endParaRPr lang="en-US"/>
          </a:p>
        </p:txBody>
      </p:sp>
      <p:sp>
        <p:nvSpPr>
          <p:cNvPr id="5" name="Footer Placeholder 4">
            <a:extLst>
              <a:ext uri="{FF2B5EF4-FFF2-40B4-BE49-F238E27FC236}">
                <a16:creationId xmlns:a16="http://schemas.microsoft.com/office/drawing/2014/main" id="{CAA16B80-B135-7DE8-C28F-D132A7962A0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05814EE-17CE-209A-B6C9-C1CAC75FF7E4}"/>
              </a:ext>
            </a:extLst>
          </p:cNvPr>
          <p:cNvSpPr>
            <a:spLocks noGrp="1"/>
          </p:cNvSpPr>
          <p:nvPr>
            <p:ph type="sldNum" sz="quarter" idx="12"/>
          </p:nvPr>
        </p:nvSpPr>
        <p:spPr/>
        <p:txBody>
          <a:bodyPr/>
          <a:lstStyle>
            <a:lvl1pPr>
              <a:defRPr smtClean="0"/>
            </a:lvl1pPr>
          </a:lstStyle>
          <a:p>
            <a:pPr>
              <a:defRPr/>
            </a:pPr>
            <a:fld id="{A397780B-2275-46E1-828B-23FC9F65F8B7}" type="slidenum">
              <a:rPr lang="en-US" altLang="en-US"/>
              <a:pPr>
                <a:defRPr/>
              </a:pPr>
              <a:t>‹#›</a:t>
            </a:fld>
            <a:endParaRPr lang="en-US" altLang="en-US"/>
          </a:p>
        </p:txBody>
      </p:sp>
    </p:spTree>
    <p:extLst>
      <p:ext uri="{BB962C8B-B14F-4D97-AF65-F5344CB8AC3E}">
        <p14:creationId xmlns:p14="http://schemas.microsoft.com/office/powerpoint/2010/main" val="193208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332D1-4FD8-4B1B-A24D-2445EC6E6A5F}"/>
              </a:ext>
            </a:extLst>
          </p:cNvPr>
          <p:cNvSpPr>
            <a:spLocks noGrp="1"/>
          </p:cNvSpPr>
          <p:nvPr>
            <p:ph type="dt" sz="half" idx="10"/>
          </p:nvPr>
        </p:nvSpPr>
        <p:spPr/>
        <p:txBody>
          <a:bodyPr/>
          <a:lstStyle>
            <a:lvl1pPr>
              <a:defRPr/>
            </a:lvl1pPr>
          </a:lstStyle>
          <a:p>
            <a:pPr>
              <a:defRPr/>
            </a:pPr>
            <a:fld id="{12225C1F-5422-48DC-AB19-48346F48BD3B}" type="datetime1">
              <a:rPr lang="en-US"/>
              <a:pPr>
                <a:defRPr/>
              </a:pPr>
              <a:t>8/15/2022</a:t>
            </a:fld>
            <a:endParaRPr lang="en-US"/>
          </a:p>
        </p:txBody>
      </p:sp>
      <p:sp>
        <p:nvSpPr>
          <p:cNvPr id="5" name="Footer Placeholder 4">
            <a:extLst>
              <a:ext uri="{FF2B5EF4-FFF2-40B4-BE49-F238E27FC236}">
                <a16:creationId xmlns:a16="http://schemas.microsoft.com/office/drawing/2014/main" id="{292484BC-A628-F638-1E7F-21FD12DB8BD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3BE9A4E-87D8-1E50-81C1-9A6E3ACBD917}"/>
              </a:ext>
            </a:extLst>
          </p:cNvPr>
          <p:cNvSpPr>
            <a:spLocks noGrp="1"/>
          </p:cNvSpPr>
          <p:nvPr>
            <p:ph type="sldNum" sz="quarter" idx="12"/>
          </p:nvPr>
        </p:nvSpPr>
        <p:spPr/>
        <p:txBody>
          <a:bodyPr/>
          <a:lstStyle>
            <a:lvl1pPr>
              <a:defRPr/>
            </a:lvl1pPr>
          </a:lstStyle>
          <a:p>
            <a:pPr>
              <a:defRPr/>
            </a:pPr>
            <a:fld id="{1B39B4B3-9F6D-409C-8683-89312E43592E}" type="slidenum">
              <a:rPr lang="en-US" altLang="en-US"/>
              <a:pPr>
                <a:defRPr/>
              </a:pPr>
              <a:t>‹#›</a:t>
            </a:fld>
            <a:endParaRPr lang="en-US" altLang="en-US"/>
          </a:p>
        </p:txBody>
      </p:sp>
    </p:spTree>
    <p:extLst>
      <p:ext uri="{BB962C8B-B14F-4D97-AF65-F5344CB8AC3E}">
        <p14:creationId xmlns:p14="http://schemas.microsoft.com/office/powerpoint/2010/main" val="3602320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21C30-1F07-829E-8D0D-12863EA3D69A}"/>
              </a:ext>
            </a:extLst>
          </p:cNvPr>
          <p:cNvSpPr>
            <a:spLocks noGrp="1"/>
          </p:cNvSpPr>
          <p:nvPr>
            <p:ph type="dt" sz="half" idx="10"/>
          </p:nvPr>
        </p:nvSpPr>
        <p:spPr/>
        <p:txBody>
          <a:bodyPr/>
          <a:lstStyle>
            <a:lvl1pPr>
              <a:defRPr/>
            </a:lvl1pPr>
          </a:lstStyle>
          <a:p>
            <a:pPr>
              <a:defRPr/>
            </a:pPr>
            <a:fld id="{12225C1F-5422-48DC-AB19-48346F48BD3B}" type="datetime1">
              <a:rPr lang="en-US"/>
              <a:pPr>
                <a:defRPr/>
              </a:pPr>
              <a:t>8/15/2022</a:t>
            </a:fld>
            <a:endParaRPr lang="en-US"/>
          </a:p>
        </p:txBody>
      </p:sp>
      <p:sp>
        <p:nvSpPr>
          <p:cNvPr id="5" name="Footer Placeholder 4">
            <a:extLst>
              <a:ext uri="{FF2B5EF4-FFF2-40B4-BE49-F238E27FC236}">
                <a16:creationId xmlns:a16="http://schemas.microsoft.com/office/drawing/2014/main" id="{AB8D8930-1854-C36A-EBDD-B37BB9A7E04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0DEB069-BF7E-50F4-A634-665AAE423FAC}"/>
              </a:ext>
            </a:extLst>
          </p:cNvPr>
          <p:cNvSpPr>
            <a:spLocks noGrp="1"/>
          </p:cNvSpPr>
          <p:nvPr>
            <p:ph type="sldNum" sz="quarter" idx="12"/>
          </p:nvPr>
        </p:nvSpPr>
        <p:spPr/>
        <p:txBody>
          <a:bodyPr/>
          <a:lstStyle>
            <a:lvl1pPr>
              <a:defRPr/>
            </a:lvl1pPr>
          </a:lstStyle>
          <a:p>
            <a:pPr>
              <a:defRPr/>
            </a:pPr>
            <a:fld id="{687B33B8-3D87-4E57-ADC4-7CFFE147209C}" type="slidenum">
              <a:rPr lang="en-US" altLang="en-US"/>
              <a:pPr>
                <a:defRPr/>
              </a:pPr>
              <a:t>‹#›</a:t>
            </a:fld>
            <a:endParaRPr lang="en-US" altLang="en-US"/>
          </a:p>
        </p:txBody>
      </p:sp>
    </p:spTree>
    <p:extLst>
      <p:ext uri="{BB962C8B-B14F-4D97-AF65-F5344CB8AC3E}">
        <p14:creationId xmlns:p14="http://schemas.microsoft.com/office/powerpoint/2010/main" val="3107623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0392D09-CE84-8CA4-AC79-980F74F682B4}"/>
              </a:ext>
            </a:extLst>
          </p:cNvPr>
          <p:cNvSpPr>
            <a:spLocks noGrp="1"/>
          </p:cNvSpPr>
          <p:nvPr>
            <p:ph type="dt" sz="half" idx="10"/>
          </p:nvPr>
        </p:nvSpPr>
        <p:spPr/>
        <p:txBody>
          <a:bodyPr/>
          <a:lstStyle>
            <a:lvl1pPr>
              <a:defRPr/>
            </a:lvl1pPr>
          </a:lstStyle>
          <a:p>
            <a:pPr>
              <a:defRPr/>
            </a:pPr>
            <a:fld id="{12225C1F-5422-48DC-AB19-48346F48BD3B}" type="datetime1">
              <a:rPr lang="en-US"/>
              <a:pPr>
                <a:defRPr/>
              </a:pPr>
              <a:t>8/15/2022</a:t>
            </a:fld>
            <a:endParaRPr lang="en-US"/>
          </a:p>
        </p:txBody>
      </p:sp>
      <p:sp>
        <p:nvSpPr>
          <p:cNvPr id="6" name="Footer Placeholder 4">
            <a:extLst>
              <a:ext uri="{FF2B5EF4-FFF2-40B4-BE49-F238E27FC236}">
                <a16:creationId xmlns:a16="http://schemas.microsoft.com/office/drawing/2014/main" id="{50546E48-B548-26F6-DF2D-B424F01D7E9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09EE7BA-C720-B004-F4DB-274EC993D885}"/>
              </a:ext>
            </a:extLst>
          </p:cNvPr>
          <p:cNvSpPr>
            <a:spLocks noGrp="1"/>
          </p:cNvSpPr>
          <p:nvPr>
            <p:ph type="sldNum" sz="quarter" idx="12"/>
          </p:nvPr>
        </p:nvSpPr>
        <p:spPr/>
        <p:txBody>
          <a:bodyPr/>
          <a:lstStyle>
            <a:lvl1pPr>
              <a:defRPr/>
            </a:lvl1pPr>
          </a:lstStyle>
          <a:p>
            <a:pPr>
              <a:defRPr/>
            </a:pPr>
            <a:fld id="{B403A6A7-D400-4EF5-AB7F-82FD84717538}" type="slidenum">
              <a:rPr lang="en-US" altLang="en-US"/>
              <a:pPr>
                <a:defRPr/>
              </a:pPr>
              <a:t>‹#›</a:t>
            </a:fld>
            <a:endParaRPr lang="en-US" altLang="en-US"/>
          </a:p>
        </p:txBody>
      </p:sp>
    </p:spTree>
    <p:extLst>
      <p:ext uri="{BB962C8B-B14F-4D97-AF65-F5344CB8AC3E}">
        <p14:creationId xmlns:p14="http://schemas.microsoft.com/office/powerpoint/2010/main" val="2980822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05EDF64-4BCD-F634-8CC2-A14A2B805545}"/>
              </a:ext>
            </a:extLst>
          </p:cNvPr>
          <p:cNvSpPr>
            <a:spLocks noGrp="1"/>
          </p:cNvSpPr>
          <p:nvPr>
            <p:ph type="dt" sz="half" idx="10"/>
          </p:nvPr>
        </p:nvSpPr>
        <p:spPr/>
        <p:txBody>
          <a:bodyPr/>
          <a:lstStyle>
            <a:lvl1pPr>
              <a:defRPr/>
            </a:lvl1pPr>
          </a:lstStyle>
          <a:p>
            <a:pPr>
              <a:defRPr/>
            </a:pPr>
            <a:fld id="{12225C1F-5422-48DC-AB19-48346F48BD3B}" type="datetime1">
              <a:rPr lang="en-US"/>
              <a:pPr>
                <a:defRPr/>
              </a:pPr>
              <a:t>8/15/2022</a:t>
            </a:fld>
            <a:endParaRPr lang="en-US"/>
          </a:p>
        </p:txBody>
      </p:sp>
      <p:sp>
        <p:nvSpPr>
          <p:cNvPr id="8" name="Footer Placeholder 4">
            <a:extLst>
              <a:ext uri="{FF2B5EF4-FFF2-40B4-BE49-F238E27FC236}">
                <a16:creationId xmlns:a16="http://schemas.microsoft.com/office/drawing/2014/main" id="{94E6969F-20DB-CAD2-87EA-A7C176B87FA8}"/>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121D3B1-9430-259A-5D22-1CC16E45717D}"/>
              </a:ext>
            </a:extLst>
          </p:cNvPr>
          <p:cNvSpPr>
            <a:spLocks noGrp="1"/>
          </p:cNvSpPr>
          <p:nvPr>
            <p:ph type="sldNum" sz="quarter" idx="12"/>
          </p:nvPr>
        </p:nvSpPr>
        <p:spPr/>
        <p:txBody>
          <a:bodyPr/>
          <a:lstStyle>
            <a:lvl1pPr>
              <a:defRPr/>
            </a:lvl1pPr>
          </a:lstStyle>
          <a:p>
            <a:pPr>
              <a:defRPr/>
            </a:pPr>
            <a:fld id="{E636852E-8681-475E-A945-BD22A711DAC4}" type="slidenum">
              <a:rPr lang="en-US" altLang="en-US"/>
              <a:pPr>
                <a:defRPr/>
              </a:pPr>
              <a:t>‹#›</a:t>
            </a:fld>
            <a:endParaRPr lang="en-US" altLang="en-US"/>
          </a:p>
        </p:txBody>
      </p:sp>
    </p:spTree>
    <p:extLst>
      <p:ext uri="{BB962C8B-B14F-4D97-AF65-F5344CB8AC3E}">
        <p14:creationId xmlns:p14="http://schemas.microsoft.com/office/powerpoint/2010/main" val="29917390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304C2671-B520-844E-1626-F0823FF2AAAF}"/>
              </a:ext>
            </a:extLst>
          </p:cNvPr>
          <p:cNvSpPr>
            <a:spLocks noGrp="1"/>
          </p:cNvSpPr>
          <p:nvPr>
            <p:ph type="dt" sz="half" idx="10"/>
          </p:nvPr>
        </p:nvSpPr>
        <p:spPr/>
        <p:txBody>
          <a:bodyPr/>
          <a:lstStyle>
            <a:lvl1pPr>
              <a:defRPr/>
            </a:lvl1pPr>
          </a:lstStyle>
          <a:p>
            <a:pPr>
              <a:defRPr/>
            </a:pPr>
            <a:fld id="{58E4803D-60C4-40D7-BFC2-10E880737508}" type="datetime1">
              <a:rPr lang="en-US"/>
              <a:pPr>
                <a:defRPr/>
              </a:pPr>
              <a:t>8/15/2022</a:t>
            </a:fld>
            <a:endParaRPr lang="en-US"/>
          </a:p>
        </p:txBody>
      </p:sp>
      <p:sp>
        <p:nvSpPr>
          <p:cNvPr id="3" name="Footer Placeholder 3">
            <a:extLst>
              <a:ext uri="{FF2B5EF4-FFF2-40B4-BE49-F238E27FC236}">
                <a16:creationId xmlns:a16="http://schemas.microsoft.com/office/drawing/2014/main" id="{D2D3DB5C-3DF1-9C09-96D6-AE35B75DEE7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E449BCB0-E6EC-3789-9E0A-CE3439433643}"/>
              </a:ext>
            </a:extLst>
          </p:cNvPr>
          <p:cNvSpPr>
            <a:spLocks noGrp="1"/>
          </p:cNvSpPr>
          <p:nvPr>
            <p:ph type="sldNum" sz="quarter" idx="12"/>
          </p:nvPr>
        </p:nvSpPr>
        <p:spPr/>
        <p:txBody>
          <a:bodyPr/>
          <a:lstStyle>
            <a:lvl1pPr>
              <a:defRPr smtClean="0"/>
            </a:lvl1pPr>
          </a:lstStyle>
          <a:p>
            <a:pPr>
              <a:defRPr/>
            </a:pPr>
            <a:fld id="{56084245-29C7-4982-896D-C116CA52B796}" type="slidenum">
              <a:rPr lang="en-US" altLang="en-US"/>
              <a:pPr>
                <a:defRPr/>
              </a:pPr>
              <a:t>‹#›</a:t>
            </a:fld>
            <a:endParaRPr lang="en-US" altLang="en-US"/>
          </a:p>
        </p:txBody>
      </p:sp>
    </p:spTree>
    <p:extLst>
      <p:ext uri="{BB962C8B-B14F-4D97-AF65-F5344CB8AC3E}">
        <p14:creationId xmlns:p14="http://schemas.microsoft.com/office/powerpoint/2010/main" val="207175409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63623C-E896-1766-7D64-55B12257F011}"/>
              </a:ext>
            </a:extLst>
          </p:cNvPr>
          <p:cNvSpPr>
            <a:spLocks noGrp="1"/>
          </p:cNvSpPr>
          <p:nvPr>
            <p:ph type="dt" sz="half" idx="10"/>
          </p:nvPr>
        </p:nvSpPr>
        <p:spPr/>
        <p:txBody>
          <a:bodyPr/>
          <a:lstStyle>
            <a:lvl1pPr>
              <a:defRPr/>
            </a:lvl1pPr>
          </a:lstStyle>
          <a:p>
            <a:pPr>
              <a:defRPr/>
            </a:pPr>
            <a:fld id="{3540B0DB-C274-47FD-9B9D-11329D6D24ED}" type="datetime1">
              <a:rPr lang="en-US"/>
              <a:pPr>
                <a:defRPr/>
              </a:pPr>
              <a:t>8/15/2022</a:t>
            </a:fld>
            <a:endParaRPr lang="en-US"/>
          </a:p>
        </p:txBody>
      </p:sp>
      <p:sp>
        <p:nvSpPr>
          <p:cNvPr id="3" name="Footer Placeholder 2">
            <a:extLst>
              <a:ext uri="{FF2B5EF4-FFF2-40B4-BE49-F238E27FC236}">
                <a16:creationId xmlns:a16="http://schemas.microsoft.com/office/drawing/2014/main" id="{29250FBE-B58C-D03E-1A3B-1874950C358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7FA8C25A-1064-BD12-AEED-7CF4071605FB}"/>
              </a:ext>
            </a:extLst>
          </p:cNvPr>
          <p:cNvSpPr>
            <a:spLocks noGrp="1"/>
          </p:cNvSpPr>
          <p:nvPr>
            <p:ph type="sldNum" sz="quarter" idx="12"/>
          </p:nvPr>
        </p:nvSpPr>
        <p:spPr/>
        <p:txBody>
          <a:bodyPr/>
          <a:lstStyle>
            <a:lvl1pPr>
              <a:defRPr smtClean="0"/>
            </a:lvl1pPr>
          </a:lstStyle>
          <a:p>
            <a:pPr>
              <a:defRPr/>
            </a:pPr>
            <a:fld id="{7623CF17-676E-44F1-9D90-8EF5C064F821}" type="slidenum">
              <a:rPr lang="en-US" altLang="en-US"/>
              <a:pPr>
                <a:defRPr/>
              </a:pPr>
              <a:t>‹#›</a:t>
            </a:fld>
            <a:endParaRPr lang="en-US" altLang="en-US"/>
          </a:p>
        </p:txBody>
      </p:sp>
    </p:spTree>
    <p:extLst>
      <p:ext uri="{BB962C8B-B14F-4D97-AF65-F5344CB8AC3E}">
        <p14:creationId xmlns:p14="http://schemas.microsoft.com/office/powerpoint/2010/main" val="186081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3C3AB-08E5-8417-0082-D30F82F25CFA}"/>
              </a:ext>
            </a:extLst>
          </p:cNvPr>
          <p:cNvSpPr>
            <a:spLocks noGrp="1"/>
          </p:cNvSpPr>
          <p:nvPr>
            <p:ph type="dt" sz="half" idx="10"/>
          </p:nvPr>
        </p:nvSpPr>
        <p:spPr/>
        <p:txBody>
          <a:bodyPr/>
          <a:lstStyle>
            <a:lvl1pPr>
              <a:defRPr/>
            </a:lvl1pPr>
          </a:lstStyle>
          <a:p>
            <a:pPr>
              <a:defRPr/>
            </a:pPr>
            <a:fld id="{CA2A88BA-BB97-4BFF-956F-DEFD8774A07F}" type="datetime4">
              <a:rPr lang="en-US"/>
              <a:pPr>
                <a:defRPr/>
              </a:pPr>
              <a:t>August 15, 2022</a:t>
            </a:fld>
            <a:endParaRPr lang="en-US"/>
          </a:p>
        </p:txBody>
      </p:sp>
      <p:sp>
        <p:nvSpPr>
          <p:cNvPr id="5" name="Footer Placeholder 4">
            <a:extLst>
              <a:ext uri="{FF2B5EF4-FFF2-40B4-BE49-F238E27FC236}">
                <a16:creationId xmlns:a16="http://schemas.microsoft.com/office/drawing/2014/main" id="{178531AE-641F-EFC0-CDA4-B9DFA689326A}"/>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755A28F1-06D5-F9FD-5C44-5530CFC97ABA}"/>
              </a:ext>
            </a:extLst>
          </p:cNvPr>
          <p:cNvSpPr>
            <a:spLocks noGrp="1"/>
          </p:cNvSpPr>
          <p:nvPr>
            <p:ph type="sldNum" sz="quarter" idx="12"/>
          </p:nvPr>
        </p:nvSpPr>
        <p:spPr/>
        <p:txBody>
          <a:bodyPr/>
          <a:lstStyle>
            <a:lvl1pPr>
              <a:defRPr/>
            </a:lvl1pPr>
          </a:lstStyle>
          <a:p>
            <a:pPr>
              <a:defRPr/>
            </a:pPr>
            <a:fld id="{633AC34D-0664-4339-B5D5-C8A3C801EDE1}" type="slidenum">
              <a:rPr lang="en-US" altLang="en-US"/>
              <a:pPr>
                <a:defRPr/>
              </a:pPr>
              <a:t>‹#›</a:t>
            </a:fld>
            <a:endParaRPr lang="en-US" altLang="en-US"/>
          </a:p>
        </p:txBody>
      </p:sp>
    </p:spTree>
    <p:extLst>
      <p:ext uri="{BB962C8B-B14F-4D97-AF65-F5344CB8AC3E}">
        <p14:creationId xmlns:p14="http://schemas.microsoft.com/office/powerpoint/2010/main" val="1550161612"/>
      </p:ext>
    </p:extLst>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D7B66B05-5C6B-5160-3E95-81C120E5B421}"/>
              </a:ext>
            </a:extLst>
          </p:cNvPr>
          <p:cNvSpPr>
            <a:spLocks noGrp="1"/>
          </p:cNvSpPr>
          <p:nvPr>
            <p:ph type="dt" sz="half" idx="10"/>
          </p:nvPr>
        </p:nvSpPr>
        <p:spPr/>
        <p:txBody>
          <a:bodyPr/>
          <a:lstStyle>
            <a:lvl1pPr>
              <a:defRPr/>
            </a:lvl1pPr>
          </a:lstStyle>
          <a:p>
            <a:pPr>
              <a:defRPr/>
            </a:pPr>
            <a:fld id="{12225C1F-5422-48DC-AB19-48346F48BD3B}" type="datetime1">
              <a:rPr lang="en-US"/>
              <a:pPr>
                <a:defRPr/>
              </a:pPr>
              <a:t>8/15/2022</a:t>
            </a:fld>
            <a:endParaRPr lang="en-US"/>
          </a:p>
        </p:txBody>
      </p:sp>
      <p:sp>
        <p:nvSpPr>
          <p:cNvPr id="6" name="Footer Placeholder 4">
            <a:extLst>
              <a:ext uri="{FF2B5EF4-FFF2-40B4-BE49-F238E27FC236}">
                <a16:creationId xmlns:a16="http://schemas.microsoft.com/office/drawing/2014/main" id="{A06EE684-F3A0-197E-0F1F-3517AD648CC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EF5FA37-9829-9DC3-CC96-8CDC9A1FE3FA}"/>
              </a:ext>
            </a:extLst>
          </p:cNvPr>
          <p:cNvSpPr>
            <a:spLocks noGrp="1"/>
          </p:cNvSpPr>
          <p:nvPr>
            <p:ph type="sldNum" sz="quarter" idx="12"/>
          </p:nvPr>
        </p:nvSpPr>
        <p:spPr/>
        <p:txBody>
          <a:bodyPr/>
          <a:lstStyle>
            <a:lvl1pPr>
              <a:defRPr/>
            </a:lvl1pPr>
          </a:lstStyle>
          <a:p>
            <a:pPr>
              <a:defRPr/>
            </a:pPr>
            <a:fld id="{3041A045-DEE1-40FA-ACEA-7F09C99C524C}" type="slidenum">
              <a:rPr lang="en-US" altLang="en-US"/>
              <a:pPr>
                <a:defRPr/>
              </a:pPr>
              <a:t>‹#›</a:t>
            </a:fld>
            <a:endParaRPr lang="en-US" altLang="en-US"/>
          </a:p>
        </p:txBody>
      </p:sp>
    </p:spTree>
    <p:extLst>
      <p:ext uri="{BB962C8B-B14F-4D97-AF65-F5344CB8AC3E}">
        <p14:creationId xmlns:p14="http://schemas.microsoft.com/office/powerpoint/2010/main" val="1267444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2F81244A-AA15-E82B-C716-DEBD20CACBAF}"/>
              </a:ext>
            </a:extLst>
          </p:cNvPr>
          <p:cNvSpPr>
            <a:spLocks noGrp="1"/>
          </p:cNvSpPr>
          <p:nvPr>
            <p:ph type="dt" sz="half" idx="10"/>
          </p:nvPr>
        </p:nvSpPr>
        <p:spPr/>
        <p:txBody>
          <a:bodyPr/>
          <a:lstStyle>
            <a:lvl1pPr>
              <a:defRPr/>
            </a:lvl1pPr>
          </a:lstStyle>
          <a:p>
            <a:pPr>
              <a:defRPr/>
            </a:pPr>
            <a:fld id="{12225C1F-5422-48DC-AB19-48346F48BD3B}" type="datetime1">
              <a:rPr lang="en-US"/>
              <a:pPr>
                <a:defRPr/>
              </a:pPr>
              <a:t>8/15/2022</a:t>
            </a:fld>
            <a:endParaRPr lang="en-US"/>
          </a:p>
        </p:txBody>
      </p:sp>
      <p:sp>
        <p:nvSpPr>
          <p:cNvPr id="6" name="Footer Placeholder 4">
            <a:extLst>
              <a:ext uri="{FF2B5EF4-FFF2-40B4-BE49-F238E27FC236}">
                <a16:creationId xmlns:a16="http://schemas.microsoft.com/office/drawing/2014/main" id="{98ACF47E-83F0-EC56-8CD8-9D2DE3B8B16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0E0A1DA-EF9D-96C6-1F82-55C261FC1C52}"/>
              </a:ext>
            </a:extLst>
          </p:cNvPr>
          <p:cNvSpPr>
            <a:spLocks noGrp="1"/>
          </p:cNvSpPr>
          <p:nvPr>
            <p:ph type="sldNum" sz="quarter" idx="12"/>
          </p:nvPr>
        </p:nvSpPr>
        <p:spPr/>
        <p:txBody>
          <a:bodyPr/>
          <a:lstStyle>
            <a:lvl1pPr>
              <a:defRPr/>
            </a:lvl1pPr>
          </a:lstStyle>
          <a:p>
            <a:pPr>
              <a:defRPr/>
            </a:pPr>
            <a:fld id="{2C636FC1-9C2D-4D97-8C3C-03624611D2C0}" type="slidenum">
              <a:rPr lang="en-US" altLang="en-US"/>
              <a:pPr>
                <a:defRPr/>
              </a:pPr>
              <a:t>‹#›</a:t>
            </a:fld>
            <a:endParaRPr lang="en-US" altLang="en-US"/>
          </a:p>
        </p:txBody>
      </p:sp>
    </p:spTree>
    <p:extLst>
      <p:ext uri="{BB962C8B-B14F-4D97-AF65-F5344CB8AC3E}">
        <p14:creationId xmlns:p14="http://schemas.microsoft.com/office/powerpoint/2010/main" val="69061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85071-657C-80BD-6918-67CA4DF8BED1}"/>
              </a:ext>
            </a:extLst>
          </p:cNvPr>
          <p:cNvSpPr>
            <a:spLocks noGrp="1"/>
          </p:cNvSpPr>
          <p:nvPr>
            <p:ph type="dt" sz="half" idx="10"/>
          </p:nvPr>
        </p:nvSpPr>
        <p:spPr/>
        <p:txBody>
          <a:bodyPr/>
          <a:lstStyle>
            <a:lvl1pPr>
              <a:defRPr/>
            </a:lvl1pPr>
          </a:lstStyle>
          <a:p>
            <a:pPr>
              <a:defRPr/>
            </a:pPr>
            <a:fld id="{12225C1F-5422-48DC-AB19-48346F48BD3B}" type="datetime1">
              <a:rPr lang="en-US"/>
              <a:pPr>
                <a:defRPr/>
              </a:pPr>
              <a:t>8/15/2022</a:t>
            </a:fld>
            <a:endParaRPr lang="en-US"/>
          </a:p>
        </p:txBody>
      </p:sp>
      <p:sp>
        <p:nvSpPr>
          <p:cNvPr id="5" name="Footer Placeholder 4">
            <a:extLst>
              <a:ext uri="{FF2B5EF4-FFF2-40B4-BE49-F238E27FC236}">
                <a16:creationId xmlns:a16="http://schemas.microsoft.com/office/drawing/2014/main" id="{39862DCE-7913-E009-8259-0ACA50E60AB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5E63A59-F1A6-CF77-233A-15BD29709254}"/>
              </a:ext>
            </a:extLst>
          </p:cNvPr>
          <p:cNvSpPr>
            <a:spLocks noGrp="1"/>
          </p:cNvSpPr>
          <p:nvPr>
            <p:ph type="sldNum" sz="quarter" idx="12"/>
          </p:nvPr>
        </p:nvSpPr>
        <p:spPr/>
        <p:txBody>
          <a:bodyPr/>
          <a:lstStyle>
            <a:lvl1pPr>
              <a:defRPr/>
            </a:lvl1pPr>
          </a:lstStyle>
          <a:p>
            <a:pPr>
              <a:defRPr/>
            </a:pPr>
            <a:fld id="{94A68061-3D28-4600-815E-6E99041A064B}" type="slidenum">
              <a:rPr lang="en-US" altLang="en-US"/>
              <a:pPr>
                <a:defRPr/>
              </a:pPr>
              <a:t>‹#›</a:t>
            </a:fld>
            <a:endParaRPr lang="en-US" altLang="en-US"/>
          </a:p>
        </p:txBody>
      </p:sp>
    </p:spTree>
    <p:extLst>
      <p:ext uri="{BB962C8B-B14F-4D97-AF65-F5344CB8AC3E}">
        <p14:creationId xmlns:p14="http://schemas.microsoft.com/office/powerpoint/2010/main" val="3764734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0F43E-C330-ACD5-B0F2-1E7DB90C7485}"/>
              </a:ext>
            </a:extLst>
          </p:cNvPr>
          <p:cNvSpPr>
            <a:spLocks noGrp="1"/>
          </p:cNvSpPr>
          <p:nvPr>
            <p:ph type="dt" sz="half" idx="10"/>
          </p:nvPr>
        </p:nvSpPr>
        <p:spPr/>
        <p:txBody>
          <a:bodyPr/>
          <a:lstStyle>
            <a:lvl1pPr>
              <a:defRPr/>
            </a:lvl1pPr>
          </a:lstStyle>
          <a:p>
            <a:pPr>
              <a:defRPr/>
            </a:pPr>
            <a:fld id="{12225C1F-5422-48DC-AB19-48346F48BD3B}" type="datetime1">
              <a:rPr lang="en-US"/>
              <a:pPr>
                <a:defRPr/>
              </a:pPr>
              <a:t>8/15/2022</a:t>
            </a:fld>
            <a:endParaRPr lang="en-US"/>
          </a:p>
        </p:txBody>
      </p:sp>
      <p:sp>
        <p:nvSpPr>
          <p:cNvPr id="5" name="Footer Placeholder 4">
            <a:extLst>
              <a:ext uri="{FF2B5EF4-FFF2-40B4-BE49-F238E27FC236}">
                <a16:creationId xmlns:a16="http://schemas.microsoft.com/office/drawing/2014/main" id="{B3D2F3F2-319F-C906-32BF-A374EB679AB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F0B1EC3-9CF7-1CE6-498C-779A3070295B}"/>
              </a:ext>
            </a:extLst>
          </p:cNvPr>
          <p:cNvSpPr>
            <a:spLocks noGrp="1"/>
          </p:cNvSpPr>
          <p:nvPr>
            <p:ph type="sldNum" sz="quarter" idx="12"/>
          </p:nvPr>
        </p:nvSpPr>
        <p:spPr/>
        <p:txBody>
          <a:bodyPr/>
          <a:lstStyle>
            <a:lvl1pPr>
              <a:defRPr/>
            </a:lvl1pPr>
          </a:lstStyle>
          <a:p>
            <a:pPr>
              <a:defRPr/>
            </a:pPr>
            <a:fld id="{8528202E-B261-41BD-81CD-D908CAB5EB43}" type="slidenum">
              <a:rPr lang="en-US" altLang="en-US"/>
              <a:pPr>
                <a:defRPr/>
              </a:pPr>
              <a:t>‹#›</a:t>
            </a:fld>
            <a:endParaRPr lang="en-US" altLang="en-US"/>
          </a:p>
        </p:txBody>
      </p:sp>
    </p:spTree>
    <p:extLst>
      <p:ext uri="{BB962C8B-B14F-4D97-AF65-F5344CB8AC3E}">
        <p14:creationId xmlns:p14="http://schemas.microsoft.com/office/powerpoint/2010/main" val="10014085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DACD036-7B0F-D1DD-BAA4-2BE5C96F7AA0}"/>
              </a:ext>
            </a:extLst>
          </p:cNvPr>
          <p:cNvSpPr>
            <a:spLocks noGrp="1"/>
          </p:cNvSpPr>
          <p:nvPr>
            <p:ph type="dt" sz="half" idx="10"/>
          </p:nvPr>
        </p:nvSpPr>
        <p:spPr/>
        <p:txBody>
          <a:bodyPr/>
          <a:lstStyle>
            <a:lvl1pPr>
              <a:defRPr/>
            </a:lvl1pPr>
          </a:lstStyle>
          <a:p>
            <a:pPr>
              <a:defRPr/>
            </a:pPr>
            <a:fld id="{12225C1F-5422-48DC-AB19-48346F48BD3B}" type="datetime1">
              <a:rPr lang="en-US"/>
              <a:pPr>
                <a:defRPr/>
              </a:pPr>
              <a:t>8/15/2022</a:t>
            </a:fld>
            <a:endParaRPr lang="en-US"/>
          </a:p>
        </p:txBody>
      </p:sp>
      <p:sp>
        <p:nvSpPr>
          <p:cNvPr id="4" name="Footer Placeholder 4">
            <a:extLst>
              <a:ext uri="{FF2B5EF4-FFF2-40B4-BE49-F238E27FC236}">
                <a16:creationId xmlns:a16="http://schemas.microsoft.com/office/drawing/2014/main" id="{905C5215-0A85-4CB4-6FAC-B72373BE6EC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392EC6ED-C7AF-0F55-038D-26ED1E1A4015}"/>
              </a:ext>
            </a:extLst>
          </p:cNvPr>
          <p:cNvSpPr>
            <a:spLocks noGrp="1"/>
          </p:cNvSpPr>
          <p:nvPr>
            <p:ph type="sldNum" sz="quarter" idx="12"/>
          </p:nvPr>
        </p:nvSpPr>
        <p:spPr/>
        <p:txBody>
          <a:bodyPr/>
          <a:lstStyle>
            <a:lvl1pPr>
              <a:defRPr/>
            </a:lvl1pPr>
          </a:lstStyle>
          <a:p>
            <a:pPr>
              <a:defRPr/>
            </a:pPr>
            <a:fld id="{EB7C9CE1-90FD-4B3E-AB50-F4B83EE36F9C}" type="slidenum">
              <a:rPr lang="en-US" altLang="en-US"/>
              <a:pPr>
                <a:defRPr/>
              </a:pPr>
              <a:t>‹#›</a:t>
            </a:fld>
            <a:endParaRPr lang="en-US" altLang="en-US"/>
          </a:p>
        </p:txBody>
      </p:sp>
    </p:spTree>
    <p:extLst>
      <p:ext uri="{BB962C8B-B14F-4D97-AF65-F5344CB8AC3E}">
        <p14:creationId xmlns:p14="http://schemas.microsoft.com/office/powerpoint/2010/main" val="3791564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77F0F2-6387-8C2A-CF97-A773625BE951}"/>
              </a:ext>
            </a:extLst>
          </p:cNvPr>
          <p:cNvSpPr>
            <a:spLocks noGrp="1"/>
          </p:cNvSpPr>
          <p:nvPr>
            <p:ph type="dt" sz="half" idx="10"/>
          </p:nvPr>
        </p:nvSpPr>
        <p:spPr/>
        <p:txBody>
          <a:bodyPr/>
          <a:lstStyle>
            <a:lvl1pPr>
              <a:defRPr/>
            </a:lvl1pPr>
          </a:lstStyle>
          <a:p>
            <a:pPr>
              <a:defRPr/>
            </a:pPr>
            <a:fld id="{49221948-5A8A-418A-9DFB-A544E7E96D54}" type="datetime4">
              <a:rPr lang="en-US"/>
              <a:pPr>
                <a:defRPr/>
              </a:pPr>
              <a:t>August 15, 2022</a:t>
            </a:fld>
            <a:endParaRPr lang="en-US"/>
          </a:p>
        </p:txBody>
      </p:sp>
      <p:sp>
        <p:nvSpPr>
          <p:cNvPr id="5" name="Footer Placeholder 4">
            <a:extLst>
              <a:ext uri="{FF2B5EF4-FFF2-40B4-BE49-F238E27FC236}">
                <a16:creationId xmlns:a16="http://schemas.microsoft.com/office/drawing/2014/main" id="{EB6150E5-4E32-85AA-6E77-E84EE33636F6}"/>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589C760-90EF-74DD-A50A-17ECD4239A4F}"/>
              </a:ext>
            </a:extLst>
          </p:cNvPr>
          <p:cNvSpPr>
            <a:spLocks noGrp="1"/>
          </p:cNvSpPr>
          <p:nvPr>
            <p:ph type="sldNum" sz="quarter" idx="12"/>
          </p:nvPr>
        </p:nvSpPr>
        <p:spPr/>
        <p:txBody>
          <a:bodyPr/>
          <a:lstStyle>
            <a:lvl1pPr>
              <a:defRPr/>
            </a:lvl1pPr>
          </a:lstStyle>
          <a:p>
            <a:pPr>
              <a:defRPr/>
            </a:pPr>
            <a:fld id="{07CC32DD-DAC2-4744-A8F6-22F6740708DE}" type="slidenum">
              <a:rPr lang="en-US" altLang="en-US"/>
              <a:pPr>
                <a:defRPr/>
              </a:pPr>
              <a:t>‹#›</a:t>
            </a:fld>
            <a:endParaRPr lang="en-US" altLang="en-US"/>
          </a:p>
        </p:txBody>
      </p:sp>
    </p:spTree>
    <p:extLst>
      <p:ext uri="{BB962C8B-B14F-4D97-AF65-F5344CB8AC3E}">
        <p14:creationId xmlns:p14="http://schemas.microsoft.com/office/powerpoint/2010/main" val="3154481067"/>
      </p:ext>
    </p:extLst>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23">
            <a:extLst>
              <a:ext uri="{FF2B5EF4-FFF2-40B4-BE49-F238E27FC236}">
                <a16:creationId xmlns:a16="http://schemas.microsoft.com/office/drawing/2014/main" id="{F9B4E9D3-3422-ED4E-0134-B76174504FD1}"/>
              </a:ext>
            </a:extLst>
          </p:cNvPr>
          <p:cNvGraphicFramePr>
            <a:graphicFrameLocks/>
          </p:cNvGraphicFramePr>
          <p:nvPr userDrawn="1"/>
        </p:nvGraphicFramePr>
        <p:xfrm>
          <a:off x="381000" y="1143000"/>
          <a:ext cx="8382000" cy="76200"/>
        </p:xfrm>
        <a:graphic>
          <a:graphicData uri="http://schemas.openxmlformats.org/presentationml/2006/ole">
            <mc:AlternateContent xmlns:mc="http://schemas.openxmlformats.org/markup-compatibility/2006">
              <mc:Choice xmlns:v="urn:schemas-microsoft-com:vml" Requires="v">
                <p:oleObj name="Clip" r:id="rId2" imgW="6857143" imgH="48963" progId="MS_ClipArt_Gallery.5">
                  <p:embed/>
                </p:oleObj>
              </mc:Choice>
              <mc:Fallback>
                <p:oleObj name="Clip" r:id="rId2" imgW="6857143" imgH="48963" progId="MS_ClipArt_Gallery.5">
                  <p:embed/>
                  <p:pic>
                    <p:nvPicPr>
                      <p:cNvPr id="4" name="Object 23">
                        <a:extLst>
                          <a:ext uri="{FF2B5EF4-FFF2-40B4-BE49-F238E27FC236}">
                            <a16:creationId xmlns:a16="http://schemas.microsoft.com/office/drawing/2014/main" id="{F9B4E9D3-3422-ED4E-0134-B76174504FD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8382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014586B-E011-E8FC-0BC7-F5AE3EE762F9}"/>
              </a:ext>
            </a:extLst>
          </p:cNvPr>
          <p:cNvSpPr>
            <a:spLocks noGrp="1"/>
          </p:cNvSpPr>
          <p:nvPr>
            <p:ph type="dt" sz="half" idx="10"/>
          </p:nvPr>
        </p:nvSpPr>
        <p:spPr/>
        <p:txBody>
          <a:bodyPr/>
          <a:lstStyle>
            <a:lvl1pPr>
              <a:defRPr/>
            </a:lvl1pPr>
          </a:lstStyle>
          <a:p>
            <a:pPr>
              <a:defRPr/>
            </a:pPr>
            <a:fld id="{E2B2E243-0AFB-4AB0-8BCD-7E8A01FE7EDE}" type="datetime4">
              <a:rPr lang="en-US"/>
              <a:pPr>
                <a:defRPr/>
              </a:pPr>
              <a:t>August 15, 2022</a:t>
            </a:fld>
            <a:endParaRPr lang="en-US"/>
          </a:p>
        </p:txBody>
      </p:sp>
      <p:sp>
        <p:nvSpPr>
          <p:cNvPr id="6" name="Footer Placeholder 4">
            <a:extLst>
              <a:ext uri="{FF2B5EF4-FFF2-40B4-BE49-F238E27FC236}">
                <a16:creationId xmlns:a16="http://schemas.microsoft.com/office/drawing/2014/main" id="{8DF1476C-5FFA-DF53-3840-811AAAC4949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C2D071BF-C9D0-8C4E-A336-207BDC659E72}"/>
              </a:ext>
            </a:extLst>
          </p:cNvPr>
          <p:cNvSpPr>
            <a:spLocks noGrp="1"/>
          </p:cNvSpPr>
          <p:nvPr>
            <p:ph type="sldNum" sz="quarter" idx="12"/>
          </p:nvPr>
        </p:nvSpPr>
        <p:spPr/>
        <p:txBody>
          <a:bodyPr/>
          <a:lstStyle>
            <a:lvl1pPr>
              <a:defRPr/>
            </a:lvl1pPr>
          </a:lstStyle>
          <a:p>
            <a:pPr>
              <a:defRPr/>
            </a:pPr>
            <a:fld id="{F769ABA6-33D2-4B9E-AD9A-DD94F86140E0}" type="slidenum">
              <a:rPr lang="en-US" altLang="en-US"/>
              <a:pPr>
                <a:defRPr/>
              </a:pPr>
              <a:t>‹#›</a:t>
            </a:fld>
            <a:endParaRPr lang="en-US" altLang="en-US"/>
          </a:p>
        </p:txBody>
      </p:sp>
    </p:spTree>
    <p:extLst>
      <p:ext uri="{BB962C8B-B14F-4D97-AF65-F5344CB8AC3E}">
        <p14:creationId xmlns:p14="http://schemas.microsoft.com/office/powerpoint/2010/main" val="2645731181"/>
      </p:ext>
    </p:extLst>
  </p:cSld>
  <p:clrMapOvr>
    <a:masterClrMapping/>
  </p:clrMapOvr>
  <p:transition>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85B66-7259-6BE0-65A0-3885C8A45B75}"/>
              </a:ext>
            </a:extLst>
          </p:cNvPr>
          <p:cNvSpPr>
            <a:spLocks noGrp="1"/>
          </p:cNvSpPr>
          <p:nvPr>
            <p:ph type="dt" sz="half" idx="10"/>
          </p:nvPr>
        </p:nvSpPr>
        <p:spPr/>
        <p:txBody>
          <a:bodyPr/>
          <a:lstStyle>
            <a:lvl1pPr>
              <a:defRPr/>
            </a:lvl1pPr>
          </a:lstStyle>
          <a:p>
            <a:pPr>
              <a:defRPr/>
            </a:pPr>
            <a:fld id="{30746717-7827-4148-A428-62CD437884F9}" type="datetime4">
              <a:rPr lang="en-US"/>
              <a:pPr>
                <a:defRPr/>
              </a:pPr>
              <a:t>August 15, 2022</a:t>
            </a:fld>
            <a:endParaRPr lang="en-US"/>
          </a:p>
        </p:txBody>
      </p:sp>
      <p:sp>
        <p:nvSpPr>
          <p:cNvPr id="5" name="Footer Placeholder 4">
            <a:extLst>
              <a:ext uri="{FF2B5EF4-FFF2-40B4-BE49-F238E27FC236}">
                <a16:creationId xmlns:a16="http://schemas.microsoft.com/office/drawing/2014/main" id="{ECEEAD32-26F1-8D64-4D9C-BD02AB5AF1A9}"/>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5A12A4B-D77B-6753-A9B6-BC0B5FA3CD15}"/>
              </a:ext>
            </a:extLst>
          </p:cNvPr>
          <p:cNvSpPr>
            <a:spLocks noGrp="1"/>
          </p:cNvSpPr>
          <p:nvPr>
            <p:ph type="sldNum" sz="quarter" idx="12"/>
          </p:nvPr>
        </p:nvSpPr>
        <p:spPr/>
        <p:txBody>
          <a:bodyPr/>
          <a:lstStyle>
            <a:lvl1pPr>
              <a:defRPr/>
            </a:lvl1pPr>
          </a:lstStyle>
          <a:p>
            <a:pPr>
              <a:defRPr/>
            </a:pPr>
            <a:fld id="{D33CA701-9760-407B-BD67-3400BC583E41}" type="slidenum">
              <a:rPr lang="en-US" altLang="en-US"/>
              <a:pPr>
                <a:defRPr/>
              </a:pPr>
              <a:t>‹#›</a:t>
            </a:fld>
            <a:endParaRPr lang="en-US" altLang="en-US"/>
          </a:p>
        </p:txBody>
      </p:sp>
    </p:spTree>
    <p:extLst>
      <p:ext uri="{BB962C8B-B14F-4D97-AF65-F5344CB8AC3E}">
        <p14:creationId xmlns:p14="http://schemas.microsoft.com/office/powerpoint/2010/main" val="1383027472"/>
      </p:ext>
    </p:extLst>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D80F629-CE00-690A-15E6-6BA838C19006}"/>
              </a:ext>
            </a:extLst>
          </p:cNvPr>
          <p:cNvSpPr>
            <a:spLocks noGrp="1"/>
          </p:cNvSpPr>
          <p:nvPr>
            <p:ph type="dt" sz="half" idx="10"/>
          </p:nvPr>
        </p:nvSpPr>
        <p:spPr/>
        <p:txBody>
          <a:bodyPr/>
          <a:lstStyle>
            <a:lvl1pPr>
              <a:defRPr/>
            </a:lvl1pPr>
          </a:lstStyle>
          <a:p>
            <a:pPr>
              <a:defRPr/>
            </a:pPr>
            <a:fld id="{161B1689-D3E7-42E5-A3AB-41FC8F5B0A2D}" type="datetime4">
              <a:rPr lang="en-US"/>
              <a:pPr>
                <a:defRPr/>
              </a:pPr>
              <a:t>August 15, 2022</a:t>
            </a:fld>
            <a:endParaRPr lang="en-US"/>
          </a:p>
        </p:txBody>
      </p:sp>
      <p:sp>
        <p:nvSpPr>
          <p:cNvPr id="6" name="Footer Placeholder 4">
            <a:extLst>
              <a:ext uri="{FF2B5EF4-FFF2-40B4-BE49-F238E27FC236}">
                <a16:creationId xmlns:a16="http://schemas.microsoft.com/office/drawing/2014/main" id="{7BB0D3DC-3C22-109A-2E56-4BC0C16ECB7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22D1C49F-AF12-75DF-F9E7-8A84805CBE5D}"/>
              </a:ext>
            </a:extLst>
          </p:cNvPr>
          <p:cNvSpPr>
            <a:spLocks noGrp="1"/>
          </p:cNvSpPr>
          <p:nvPr>
            <p:ph type="sldNum" sz="quarter" idx="12"/>
          </p:nvPr>
        </p:nvSpPr>
        <p:spPr/>
        <p:txBody>
          <a:bodyPr/>
          <a:lstStyle>
            <a:lvl1pPr>
              <a:defRPr/>
            </a:lvl1pPr>
          </a:lstStyle>
          <a:p>
            <a:pPr>
              <a:defRPr/>
            </a:pPr>
            <a:fld id="{5BC1E15D-5A6D-4850-8F72-D6F015B17B8A}" type="slidenum">
              <a:rPr lang="en-US" altLang="en-US"/>
              <a:pPr>
                <a:defRPr/>
              </a:pPr>
              <a:t>‹#›</a:t>
            </a:fld>
            <a:endParaRPr lang="en-US" altLang="en-US"/>
          </a:p>
        </p:txBody>
      </p:sp>
    </p:spTree>
    <p:extLst>
      <p:ext uri="{BB962C8B-B14F-4D97-AF65-F5344CB8AC3E}">
        <p14:creationId xmlns:p14="http://schemas.microsoft.com/office/powerpoint/2010/main" val="83241762"/>
      </p:ext>
    </p:extLst>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F79C754-B2CE-BE3B-301B-711FD05CF1C7}"/>
              </a:ext>
            </a:extLst>
          </p:cNvPr>
          <p:cNvSpPr>
            <a:spLocks noGrp="1"/>
          </p:cNvSpPr>
          <p:nvPr>
            <p:ph type="dt" sz="half" idx="10"/>
          </p:nvPr>
        </p:nvSpPr>
        <p:spPr/>
        <p:txBody>
          <a:bodyPr/>
          <a:lstStyle>
            <a:lvl1pPr>
              <a:defRPr/>
            </a:lvl1pPr>
          </a:lstStyle>
          <a:p>
            <a:pPr>
              <a:defRPr/>
            </a:pPr>
            <a:fld id="{90238142-A7F3-4DA5-A797-4A097E7E5AA2}" type="datetime4">
              <a:rPr lang="en-US"/>
              <a:pPr>
                <a:defRPr/>
              </a:pPr>
              <a:t>August 15, 2022</a:t>
            </a:fld>
            <a:endParaRPr lang="en-US"/>
          </a:p>
        </p:txBody>
      </p:sp>
      <p:sp>
        <p:nvSpPr>
          <p:cNvPr id="8" name="Footer Placeholder 4">
            <a:extLst>
              <a:ext uri="{FF2B5EF4-FFF2-40B4-BE49-F238E27FC236}">
                <a16:creationId xmlns:a16="http://schemas.microsoft.com/office/drawing/2014/main" id="{841AB295-2298-391A-2C42-7CDB4018DE3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A5F885BD-44F8-7B7E-7357-7A1616B1922F}"/>
              </a:ext>
            </a:extLst>
          </p:cNvPr>
          <p:cNvSpPr>
            <a:spLocks noGrp="1"/>
          </p:cNvSpPr>
          <p:nvPr>
            <p:ph type="sldNum" sz="quarter" idx="12"/>
          </p:nvPr>
        </p:nvSpPr>
        <p:spPr/>
        <p:txBody>
          <a:bodyPr/>
          <a:lstStyle>
            <a:lvl1pPr>
              <a:defRPr/>
            </a:lvl1pPr>
          </a:lstStyle>
          <a:p>
            <a:pPr>
              <a:defRPr/>
            </a:pPr>
            <a:fld id="{15662872-9664-48DD-802F-128B8FC5B70F}" type="slidenum">
              <a:rPr lang="en-US" altLang="en-US"/>
              <a:pPr>
                <a:defRPr/>
              </a:pPr>
              <a:t>‹#›</a:t>
            </a:fld>
            <a:endParaRPr lang="en-US" altLang="en-US"/>
          </a:p>
        </p:txBody>
      </p:sp>
    </p:spTree>
    <p:extLst>
      <p:ext uri="{BB962C8B-B14F-4D97-AF65-F5344CB8AC3E}">
        <p14:creationId xmlns:p14="http://schemas.microsoft.com/office/powerpoint/2010/main" val="3391450349"/>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C70CB8-10AF-5969-45B6-0575286DDFB4}"/>
              </a:ext>
            </a:extLst>
          </p:cNvPr>
          <p:cNvSpPr>
            <a:spLocks noGrp="1"/>
          </p:cNvSpPr>
          <p:nvPr>
            <p:ph type="dt" sz="half" idx="10"/>
          </p:nvPr>
        </p:nvSpPr>
        <p:spPr/>
        <p:txBody>
          <a:bodyPr/>
          <a:lstStyle>
            <a:lvl1pPr>
              <a:defRPr/>
            </a:lvl1pPr>
          </a:lstStyle>
          <a:p>
            <a:pPr>
              <a:defRPr/>
            </a:pPr>
            <a:fld id="{37180B78-BDD5-48E2-B1F4-91BB2922F80D}" type="datetime4">
              <a:rPr lang="en-US"/>
              <a:pPr>
                <a:defRPr/>
              </a:pPr>
              <a:t>August 15, 2022</a:t>
            </a:fld>
            <a:endParaRPr lang="en-US"/>
          </a:p>
        </p:txBody>
      </p:sp>
      <p:sp>
        <p:nvSpPr>
          <p:cNvPr id="5" name="Footer Placeholder 4">
            <a:extLst>
              <a:ext uri="{FF2B5EF4-FFF2-40B4-BE49-F238E27FC236}">
                <a16:creationId xmlns:a16="http://schemas.microsoft.com/office/drawing/2014/main" id="{295D8DDE-6E96-337C-50B2-9761CE503F8A}"/>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B2B16A4-085B-6991-2E7E-230197FA22C6}"/>
              </a:ext>
            </a:extLst>
          </p:cNvPr>
          <p:cNvSpPr>
            <a:spLocks noGrp="1"/>
          </p:cNvSpPr>
          <p:nvPr>
            <p:ph type="sldNum" sz="quarter" idx="12"/>
          </p:nvPr>
        </p:nvSpPr>
        <p:spPr/>
        <p:txBody>
          <a:bodyPr/>
          <a:lstStyle>
            <a:lvl1pPr>
              <a:defRPr/>
            </a:lvl1pPr>
          </a:lstStyle>
          <a:p>
            <a:pPr>
              <a:defRPr/>
            </a:pPr>
            <a:fld id="{DF46CC57-C21B-4F60-91ED-886840D9F451}" type="slidenum">
              <a:rPr lang="en-US" altLang="en-US"/>
              <a:pPr>
                <a:defRPr/>
              </a:pPr>
              <a:t>‹#›</a:t>
            </a:fld>
            <a:endParaRPr lang="en-US" altLang="en-US"/>
          </a:p>
        </p:txBody>
      </p:sp>
    </p:spTree>
    <p:extLst>
      <p:ext uri="{BB962C8B-B14F-4D97-AF65-F5344CB8AC3E}">
        <p14:creationId xmlns:p14="http://schemas.microsoft.com/office/powerpoint/2010/main" val="3448715886"/>
      </p:ext>
    </p:extLst>
  </p:cSld>
  <p:clrMapOvr>
    <a:masterClrMapping/>
  </p:clrMapOvr>
  <p:transition>
    <p:zo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72C9AFA-4A0C-AA04-1B45-39B7B21A79F7}"/>
              </a:ext>
            </a:extLst>
          </p:cNvPr>
          <p:cNvSpPr>
            <a:spLocks noGrp="1"/>
          </p:cNvSpPr>
          <p:nvPr>
            <p:ph type="dt" sz="half" idx="10"/>
          </p:nvPr>
        </p:nvSpPr>
        <p:spPr/>
        <p:txBody>
          <a:bodyPr/>
          <a:lstStyle>
            <a:lvl1pPr>
              <a:defRPr/>
            </a:lvl1pPr>
          </a:lstStyle>
          <a:p>
            <a:pPr>
              <a:defRPr/>
            </a:pPr>
            <a:fld id="{13E3D241-C31D-4C0D-B199-5EE7B1909775}" type="datetime4">
              <a:rPr lang="en-US"/>
              <a:pPr>
                <a:defRPr/>
              </a:pPr>
              <a:t>August 15, 2022</a:t>
            </a:fld>
            <a:endParaRPr lang="en-US"/>
          </a:p>
        </p:txBody>
      </p:sp>
      <p:sp>
        <p:nvSpPr>
          <p:cNvPr id="4" name="Footer Placeholder 4">
            <a:extLst>
              <a:ext uri="{FF2B5EF4-FFF2-40B4-BE49-F238E27FC236}">
                <a16:creationId xmlns:a16="http://schemas.microsoft.com/office/drawing/2014/main" id="{A9DABFC0-38A1-6FC2-FB23-A524FCE92B7C}"/>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5" name="Slide Number Placeholder 5">
            <a:extLst>
              <a:ext uri="{FF2B5EF4-FFF2-40B4-BE49-F238E27FC236}">
                <a16:creationId xmlns:a16="http://schemas.microsoft.com/office/drawing/2014/main" id="{C30DFE91-719C-1837-23C6-8F08B9B789DF}"/>
              </a:ext>
            </a:extLst>
          </p:cNvPr>
          <p:cNvSpPr>
            <a:spLocks noGrp="1"/>
          </p:cNvSpPr>
          <p:nvPr>
            <p:ph type="sldNum" sz="quarter" idx="12"/>
          </p:nvPr>
        </p:nvSpPr>
        <p:spPr/>
        <p:txBody>
          <a:bodyPr/>
          <a:lstStyle>
            <a:lvl1pPr>
              <a:defRPr/>
            </a:lvl1pPr>
          </a:lstStyle>
          <a:p>
            <a:pPr>
              <a:defRPr/>
            </a:pPr>
            <a:fld id="{A6C7FB9B-9046-4A4E-85F7-1E5D17AE73E7}" type="slidenum">
              <a:rPr lang="en-US" altLang="en-US"/>
              <a:pPr>
                <a:defRPr/>
              </a:pPr>
              <a:t>‹#›</a:t>
            </a:fld>
            <a:endParaRPr lang="en-US" altLang="en-US"/>
          </a:p>
        </p:txBody>
      </p:sp>
    </p:spTree>
    <p:extLst>
      <p:ext uri="{BB962C8B-B14F-4D97-AF65-F5344CB8AC3E}">
        <p14:creationId xmlns:p14="http://schemas.microsoft.com/office/powerpoint/2010/main" val="1967818414"/>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CE9BBD2-202F-CC4E-7D19-A20F2FC8B663}"/>
              </a:ext>
            </a:extLst>
          </p:cNvPr>
          <p:cNvSpPr>
            <a:spLocks noGrp="1"/>
          </p:cNvSpPr>
          <p:nvPr>
            <p:ph type="dt" sz="half" idx="10"/>
          </p:nvPr>
        </p:nvSpPr>
        <p:spPr/>
        <p:txBody>
          <a:bodyPr/>
          <a:lstStyle>
            <a:lvl1pPr>
              <a:defRPr/>
            </a:lvl1pPr>
          </a:lstStyle>
          <a:p>
            <a:pPr>
              <a:defRPr/>
            </a:pPr>
            <a:fld id="{91FFE06D-304E-4A75-A722-290340788F57}" type="datetime4">
              <a:rPr lang="en-US"/>
              <a:pPr>
                <a:defRPr/>
              </a:pPr>
              <a:t>August 15, 2022</a:t>
            </a:fld>
            <a:endParaRPr lang="en-US"/>
          </a:p>
        </p:txBody>
      </p:sp>
      <p:sp>
        <p:nvSpPr>
          <p:cNvPr id="3" name="Footer Placeholder 4">
            <a:extLst>
              <a:ext uri="{FF2B5EF4-FFF2-40B4-BE49-F238E27FC236}">
                <a16:creationId xmlns:a16="http://schemas.microsoft.com/office/drawing/2014/main" id="{241CD4D3-21B7-D309-17C7-CA44F02DA1FA}"/>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4" name="Slide Number Placeholder 5">
            <a:extLst>
              <a:ext uri="{FF2B5EF4-FFF2-40B4-BE49-F238E27FC236}">
                <a16:creationId xmlns:a16="http://schemas.microsoft.com/office/drawing/2014/main" id="{7DEC2F24-0991-03A1-153A-D9522C742E59}"/>
              </a:ext>
            </a:extLst>
          </p:cNvPr>
          <p:cNvSpPr>
            <a:spLocks noGrp="1"/>
          </p:cNvSpPr>
          <p:nvPr>
            <p:ph type="sldNum" sz="quarter" idx="12"/>
          </p:nvPr>
        </p:nvSpPr>
        <p:spPr/>
        <p:txBody>
          <a:bodyPr/>
          <a:lstStyle>
            <a:lvl1pPr>
              <a:defRPr/>
            </a:lvl1pPr>
          </a:lstStyle>
          <a:p>
            <a:pPr>
              <a:defRPr/>
            </a:pPr>
            <a:fld id="{F1D9EFE0-9133-4186-95BF-D4A526376CC7}" type="slidenum">
              <a:rPr lang="en-US" altLang="en-US"/>
              <a:pPr>
                <a:defRPr/>
              </a:pPr>
              <a:t>‹#›</a:t>
            </a:fld>
            <a:endParaRPr lang="en-US" altLang="en-US"/>
          </a:p>
        </p:txBody>
      </p:sp>
    </p:spTree>
    <p:extLst>
      <p:ext uri="{BB962C8B-B14F-4D97-AF65-F5344CB8AC3E}">
        <p14:creationId xmlns:p14="http://schemas.microsoft.com/office/powerpoint/2010/main" val="1551796808"/>
      </p:ext>
    </p:extLst>
  </p:cSld>
  <p:clrMapOvr>
    <a:masterClrMapping/>
  </p:clrMapOvr>
  <p:transition>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D8BD5492-58DC-49D8-F297-0C354F5D2FE9}"/>
              </a:ext>
            </a:extLst>
          </p:cNvPr>
          <p:cNvSpPr>
            <a:spLocks noGrp="1"/>
          </p:cNvSpPr>
          <p:nvPr>
            <p:ph type="dt" sz="half" idx="10"/>
          </p:nvPr>
        </p:nvSpPr>
        <p:spPr/>
        <p:txBody>
          <a:bodyPr/>
          <a:lstStyle>
            <a:lvl1pPr>
              <a:defRPr/>
            </a:lvl1pPr>
          </a:lstStyle>
          <a:p>
            <a:pPr>
              <a:defRPr/>
            </a:pPr>
            <a:fld id="{49E5B61B-8713-47A7-8C4D-AD819EEFDC49}" type="datetime4">
              <a:rPr lang="en-US"/>
              <a:pPr>
                <a:defRPr/>
              </a:pPr>
              <a:t>August 15, 2022</a:t>
            </a:fld>
            <a:endParaRPr lang="en-US"/>
          </a:p>
        </p:txBody>
      </p:sp>
      <p:sp>
        <p:nvSpPr>
          <p:cNvPr id="6" name="Footer Placeholder 4">
            <a:extLst>
              <a:ext uri="{FF2B5EF4-FFF2-40B4-BE49-F238E27FC236}">
                <a16:creationId xmlns:a16="http://schemas.microsoft.com/office/drawing/2014/main" id="{A09B7B3D-65BA-3830-1499-A6F86E0ED656}"/>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983AFD19-1A8B-F7FB-F3F1-508CE6C74346}"/>
              </a:ext>
            </a:extLst>
          </p:cNvPr>
          <p:cNvSpPr>
            <a:spLocks noGrp="1"/>
          </p:cNvSpPr>
          <p:nvPr>
            <p:ph type="sldNum" sz="quarter" idx="12"/>
          </p:nvPr>
        </p:nvSpPr>
        <p:spPr/>
        <p:txBody>
          <a:bodyPr/>
          <a:lstStyle>
            <a:lvl1pPr>
              <a:defRPr/>
            </a:lvl1pPr>
          </a:lstStyle>
          <a:p>
            <a:pPr>
              <a:defRPr/>
            </a:pPr>
            <a:fld id="{BF4D35DF-98CC-4DBF-ADAC-1112F337B64A}" type="slidenum">
              <a:rPr lang="en-US" altLang="en-US"/>
              <a:pPr>
                <a:defRPr/>
              </a:pPr>
              <a:t>‹#›</a:t>
            </a:fld>
            <a:endParaRPr lang="en-US" altLang="en-US"/>
          </a:p>
        </p:txBody>
      </p:sp>
    </p:spTree>
    <p:extLst>
      <p:ext uri="{BB962C8B-B14F-4D97-AF65-F5344CB8AC3E}">
        <p14:creationId xmlns:p14="http://schemas.microsoft.com/office/powerpoint/2010/main" val="276902534"/>
      </p:ext>
    </p:extLst>
  </p:cSld>
  <p:clrMapOvr>
    <a:masterClrMapping/>
  </p:clrMapOvr>
  <p:transition>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3E3E5826-F329-40E3-4B6E-74680D99277E}"/>
              </a:ext>
            </a:extLst>
          </p:cNvPr>
          <p:cNvSpPr>
            <a:spLocks noGrp="1"/>
          </p:cNvSpPr>
          <p:nvPr>
            <p:ph type="dt" sz="half" idx="10"/>
          </p:nvPr>
        </p:nvSpPr>
        <p:spPr/>
        <p:txBody>
          <a:bodyPr/>
          <a:lstStyle>
            <a:lvl1pPr>
              <a:defRPr/>
            </a:lvl1pPr>
          </a:lstStyle>
          <a:p>
            <a:pPr>
              <a:defRPr/>
            </a:pPr>
            <a:fld id="{BD388484-3C3F-4A80-92CC-EF2B879A9F59}" type="datetime4">
              <a:rPr lang="en-US"/>
              <a:pPr>
                <a:defRPr/>
              </a:pPr>
              <a:t>August 15, 2022</a:t>
            </a:fld>
            <a:endParaRPr lang="en-US"/>
          </a:p>
        </p:txBody>
      </p:sp>
      <p:sp>
        <p:nvSpPr>
          <p:cNvPr id="6" name="Footer Placeholder 4">
            <a:extLst>
              <a:ext uri="{FF2B5EF4-FFF2-40B4-BE49-F238E27FC236}">
                <a16:creationId xmlns:a16="http://schemas.microsoft.com/office/drawing/2014/main" id="{12FE6728-42B9-2697-4C69-EE13E7E085F9}"/>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10D8C691-564A-D21D-C91E-9520E1AEE7F3}"/>
              </a:ext>
            </a:extLst>
          </p:cNvPr>
          <p:cNvSpPr>
            <a:spLocks noGrp="1"/>
          </p:cNvSpPr>
          <p:nvPr>
            <p:ph type="sldNum" sz="quarter" idx="12"/>
          </p:nvPr>
        </p:nvSpPr>
        <p:spPr/>
        <p:txBody>
          <a:bodyPr/>
          <a:lstStyle>
            <a:lvl1pPr>
              <a:defRPr/>
            </a:lvl1pPr>
          </a:lstStyle>
          <a:p>
            <a:pPr>
              <a:defRPr/>
            </a:pPr>
            <a:fld id="{D5DEA871-BE0D-4775-BDFE-2BEC08C93749}" type="slidenum">
              <a:rPr lang="en-US" altLang="en-US"/>
              <a:pPr>
                <a:defRPr/>
              </a:pPr>
              <a:t>‹#›</a:t>
            </a:fld>
            <a:endParaRPr lang="en-US" altLang="en-US"/>
          </a:p>
        </p:txBody>
      </p:sp>
    </p:spTree>
    <p:extLst>
      <p:ext uri="{BB962C8B-B14F-4D97-AF65-F5344CB8AC3E}">
        <p14:creationId xmlns:p14="http://schemas.microsoft.com/office/powerpoint/2010/main" val="2481876966"/>
      </p:ext>
    </p:extLst>
  </p:cSld>
  <p:clrMapOvr>
    <a:masterClrMapping/>
  </p:clrMapOvr>
  <p:transition>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F9475-775B-4CBE-391C-636F2E536A75}"/>
              </a:ext>
            </a:extLst>
          </p:cNvPr>
          <p:cNvSpPr>
            <a:spLocks noGrp="1"/>
          </p:cNvSpPr>
          <p:nvPr>
            <p:ph type="dt" sz="half" idx="10"/>
          </p:nvPr>
        </p:nvSpPr>
        <p:spPr/>
        <p:txBody>
          <a:bodyPr/>
          <a:lstStyle>
            <a:lvl1pPr>
              <a:defRPr/>
            </a:lvl1pPr>
          </a:lstStyle>
          <a:p>
            <a:pPr>
              <a:defRPr/>
            </a:pPr>
            <a:fld id="{DC6DBC33-0365-4755-BB3B-1C73023C2ABA}" type="datetime4">
              <a:rPr lang="en-US"/>
              <a:pPr>
                <a:defRPr/>
              </a:pPr>
              <a:t>August 15, 2022</a:t>
            </a:fld>
            <a:endParaRPr lang="en-US"/>
          </a:p>
        </p:txBody>
      </p:sp>
      <p:sp>
        <p:nvSpPr>
          <p:cNvPr id="5" name="Footer Placeholder 4">
            <a:extLst>
              <a:ext uri="{FF2B5EF4-FFF2-40B4-BE49-F238E27FC236}">
                <a16:creationId xmlns:a16="http://schemas.microsoft.com/office/drawing/2014/main" id="{A2CBB593-9B6C-E4AF-94D6-D573E5719D96}"/>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9521FB6-D590-7DE5-2D7D-94EEFAA47B2B}"/>
              </a:ext>
            </a:extLst>
          </p:cNvPr>
          <p:cNvSpPr>
            <a:spLocks noGrp="1"/>
          </p:cNvSpPr>
          <p:nvPr>
            <p:ph type="sldNum" sz="quarter" idx="12"/>
          </p:nvPr>
        </p:nvSpPr>
        <p:spPr/>
        <p:txBody>
          <a:bodyPr/>
          <a:lstStyle>
            <a:lvl1pPr>
              <a:defRPr/>
            </a:lvl1pPr>
          </a:lstStyle>
          <a:p>
            <a:pPr>
              <a:defRPr/>
            </a:pPr>
            <a:fld id="{B15BB68E-EE82-40DE-9243-E8BD64111824}" type="slidenum">
              <a:rPr lang="en-US" altLang="en-US"/>
              <a:pPr>
                <a:defRPr/>
              </a:pPr>
              <a:t>‹#›</a:t>
            </a:fld>
            <a:endParaRPr lang="en-US" altLang="en-US"/>
          </a:p>
        </p:txBody>
      </p:sp>
    </p:spTree>
    <p:extLst>
      <p:ext uri="{BB962C8B-B14F-4D97-AF65-F5344CB8AC3E}">
        <p14:creationId xmlns:p14="http://schemas.microsoft.com/office/powerpoint/2010/main" val="3878747797"/>
      </p:ext>
    </p:extLst>
  </p:cSld>
  <p:clrMapOvr>
    <a:masterClrMapping/>
  </p:clrMapOvr>
  <p:transition>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4FFD2-F165-4C8A-12F6-1BB64D51BF4E}"/>
              </a:ext>
            </a:extLst>
          </p:cNvPr>
          <p:cNvSpPr>
            <a:spLocks noGrp="1"/>
          </p:cNvSpPr>
          <p:nvPr>
            <p:ph type="dt" sz="half" idx="10"/>
          </p:nvPr>
        </p:nvSpPr>
        <p:spPr/>
        <p:txBody>
          <a:bodyPr/>
          <a:lstStyle>
            <a:lvl1pPr>
              <a:defRPr/>
            </a:lvl1pPr>
          </a:lstStyle>
          <a:p>
            <a:pPr>
              <a:defRPr/>
            </a:pPr>
            <a:fld id="{A6774F4E-9A0E-4A9D-A49B-E7F758899434}" type="datetime4">
              <a:rPr lang="en-US"/>
              <a:pPr>
                <a:defRPr/>
              </a:pPr>
              <a:t>August 15, 2022</a:t>
            </a:fld>
            <a:endParaRPr lang="en-US"/>
          </a:p>
        </p:txBody>
      </p:sp>
      <p:sp>
        <p:nvSpPr>
          <p:cNvPr id="5" name="Footer Placeholder 4">
            <a:extLst>
              <a:ext uri="{FF2B5EF4-FFF2-40B4-BE49-F238E27FC236}">
                <a16:creationId xmlns:a16="http://schemas.microsoft.com/office/drawing/2014/main" id="{1C9391E1-C054-847C-FE5B-E820C13A6C85}"/>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8C30EA3-7142-D17E-7587-ECA132485935}"/>
              </a:ext>
            </a:extLst>
          </p:cNvPr>
          <p:cNvSpPr>
            <a:spLocks noGrp="1"/>
          </p:cNvSpPr>
          <p:nvPr>
            <p:ph type="sldNum" sz="quarter" idx="12"/>
          </p:nvPr>
        </p:nvSpPr>
        <p:spPr/>
        <p:txBody>
          <a:bodyPr/>
          <a:lstStyle>
            <a:lvl1pPr>
              <a:defRPr/>
            </a:lvl1pPr>
          </a:lstStyle>
          <a:p>
            <a:pPr>
              <a:defRPr/>
            </a:pPr>
            <a:fld id="{6D2F7FC4-1DD5-408B-AF20-79E0E713EC54}" type="slidenum">
              <a:rPr lang="en-US" altLang="en-US"/>
              <a:pPr>
                <a:defRPr/>
              </a:pPr>
              <a:t>‹#›</a:t>
            </a:fld>
            <a:endParaRPr lang="en-US" altLang="en-US"/>
          </a:p>
        </p:txBody>
      </p:sp>
    </p:spTree>
    <p:extLst>
      <p:ext uri="{BB962C8B-B14F-4D97-AF65-F5344CB8AC3E}">
        <p14:creationId xmlns:p14="http://schemas.microsoft.com/office/powerpoint/2010/main" val="4019956819"/>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6AF9789-463F-9B93-38E1-C58B0AF3790F}"/>
              </a:ext>
            </a:extLst>
          </p:cNvPr>
          <p:cNvSpPr>
            <a:spLocks noGrp="1"/>
          </p:cNvSpPr>
          <p:nvPr>
            <p:ph type="dt" sz="half" idx="10"/>
          </p:nvPr>
        </p:nvSpPr>
        <p:spPr/>
        <p:txBody>
          <a:bodyPr/>
          <a:lstStyle>
            <a:lvl1pPr>
              <a:defRPr/>
            </a:lvl1pPr>
          </a:lstStyle>
          <a:p>
            <a:pPr>
              <a:defRPr/>
            </a:pPr>
            <a:fld id="{FF16C759-7C41-479E-A963-D3CFD4F7B515}" type="datetime4">
              <a:rPr lang="en-US"/>
              <a:pPr>
                <a:defRPr/>
              </a:pPr>
              <a:t>August 15, 2022</a:t>
            </a:fld>
            <a:endParaRPr lang="en-US"/>
          </a:p>
        </p:txBody>
      </p:sp>
      <p:sp>
        <p:nvSpPr>
          <p:cNvPr id="6" name="Footer Placeholder 4">
            <a:extLst>
              <a:ext uri="{FF2B5EF4-FFF2-40B4-BE49-F238E27FC236}">
                <a16:creationId xmlns:a16="http://schemas.microsoft.com/office/drawing/2014/main" id="{06A836F0-DE22-BEC1-9B2C-4A528CFC6F87}"/>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DD1BE1ED-4281-6AE7-E55E-2CFD5F406778}"/>
              </a:ext>
            </a:extLst>
          </p:cNvPr>
          <p:cNvSpPr>
            <a:spLocks noGrp="1"/>
          </p:cNvSpPr>
          <p:nvPr>
            <p:ph type="sldNum" sz="quarter" idx="12"/>
          </p:nvPr>
        </p:nvSpPr>
        <p:spPr/>
        <p:txBody>
          <a:bodyPr/>
          <a:lstStyle>
            <a:lvl1pPr>
              <a:defRPr/>
            </a:lvl1pPr>
          </a:lstStyle>
          <a:p>
            <a:pPr>
              <a:defRPr/>
            </a:pPr>
            <a:fld id="{153CAF84-7AE3-49D1-88A1-E75DA19A7576}" type="slidenum">
              <a:rPr lang="en-US" altLang="en-US"/>
              <a:pPr>
                <a:defRPr/>
              </a:pPr>
              <a:t>‹#›</a:t>
            </a:fld>
            <a:endParaRPr lang="en-US" altLang="en-US"/>
          </a:p>
        </p:txBody>
      </p:sp>
    </p:spTree>
    <p:extLst>
      <p:ext uri="{BB962C8B-B14F-4D97-AF65-F5344CB8AC3E}">
        <p14:creationId xmlns:p14="http://schemas.microsoft.com/office/powerpoint/2010/main" val="2042377238"/>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234DA2-A7BA-5C7C-FDAE-508170F0B90D}"/>
              </a:ext>
            </a:extLst>
          </p:cNvPr>
          <p:cNvSpPr>
            <a:spLocks noGrp="1"/>
          </p:cNvSpPr>
          <p:nvPr>
            <p:ph type="dt" sz="half" idx="10"/>
          </p:nvPr>
        </p:nvSpPr>
        <p:spPr/>
        <p:txBody>
          <a:bodyPr/>
          <a:lstStyle>
            <a:lvl1pPr>
              <a:defRPr/>
            </a:lvl1pPr>
          </a:lstStyle>
          <a:p>
            <a:pPr>
              <a:defRPr/>
            </a:pPr>
            <a:fld id="{50AC03CE-0329-49DA-B362-23292C526B40}" type="datetime4">
              <a:rPr lang="en-US"/>
              <a:pPr>
                <a:defRPr/>
              </a:pPr>
              <a:t>August 15, 2022</a:t>
            </a:fld>
            <a:endParaRPr lang="en-US"/>
          </a:p>
        </p:txBody>
      </p:sp>
      <p:sp>
        <p:nvSpPr>
          <p:cNvPr id="8" name="Footer Placeholder 4">
            <a:extLst>
              <a:ext uri="{FF2B5EF4-FFF2-40B4-BE49-F238E27FC236}">
                <a16:creationId xmlns:a16="http://schemas.microsoft.com/office/drawing/2014/main" id="{087E1F19-B21A-B7F7-988F-6AB59FE4C36A}"/>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46AEF5AD-3C36-8058-D02F-180C1ACE2A5C}"/>
              </a:ext>
            </a:extLst>
          </p:cNvPr>
          <p:cNvSpPr>
            <a:spLocks noGrp="1"/>
          </p:cNvSpPr>
          <p:nvPr>
            <p:ph type="sldNum" sz="quarter" idx="12"/>
          </p:nvPr>
        </p:nvSpPr>
        <p:spPr/>
        <p:txBody>
          <a:bodyPr/>
          <a:lstStyle>
            <a:lvl1pPr>
              <a:defRPr/>
            </a:lvl1pPr>
          </a:lstStyle>
          <a:p>
            <a:pPr>
              <a:defRPr/>
            </a:pPr>
            <a:fld id="{ADA83F57-ABC4-4D9C-A94A-89774EC915C2}" type="slidenum">
              <a:rPr lang="en-US" altLang="en-US"/>
              <a:pPr>
                <a:defRPr/>
              </a:pPr>
              <a:t>‹#›</a:t>
            </a:fld>
            <a:endParaRPr lang="en-US" altLang="en-US"/>
          </a:p>
        </p:txBody>
      </p:sp>
    </p:spTree>
    <p:extLst>
      <p:ext uri="{BB962C8B-B14F-4D97-AF65-F5344CB8AC3E}">
        <p14:creationId xmlns:p14="http://schemas.microsoft.com/office/powerpoint/2010/main" val="314116605"/>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DB61CBF3-3A55-D744-7956-092D7813E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0"/>
            <a:ext cx="574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9">
            <a:extLst>
              <a:ext uri="{FF2B5EF4-FFF2-40B4-BE49-F238E27FC236}">
                <a16:creationId xmlns:a16="http://schemas.microsoft.com/office/drawing/2014/main" id="{608231F0-D41E-A111-9BD2-405FEC4637EF}"/>
              </a:ext>
            </a:extLst>
          </p:cNvPr>
          <p:cNvSpPr txBox="1">
            <a:spLocks noChangeArrowheads="1"/>
          </p:cNvSpPr>
          <p:nvPr/>
        </p:nvSpPr>
        <p:spPr bwMode="auto">
          <a:xfrm>
            <a:off x="838200" y="6354763"/>
            <a:ext cx="5562600" cy="274637"/>
          </a:xfrm>
          <a:prstGeom prst="rect">
            <a:avLst/>
          </a:prstGeom>
          <a:noFill/>
          <a:ln>
            <a:noFill/>
          </a:ln>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20000"/>
              </a:spcBef>
              <a:buClr>
                <a:schemeClr val="hlink"/>
              </a:buClr>
              <a:buSzPct val="110000"/>
              <a:buFont typeface="Wingdings" pitchFamily="2" charset="2"/>
              <a:buNone/>
              <a:defRPr/>
            </a:pPr>
            <a:r>
              <a:rPr lang="en-US" altLang="en-US" sz="1200" b="1" i="1">
                <a:cs typeface="Arial" charset="0"/>
              </a:rPr>
              <a:t>     </a:t>
            </a:r>
            <a:endParaRPr lang="en-US" altLang="en-US" sz="1200" b="1">
              <a:solidFill>
                <a:srgbClr val="0000CC"/>
              </a:solidFill>
              <a:cs typeface="Arial" charset="0"/>
            </a:endParaRPr>
          </a:p>
        </p:txBody>
      </p:sp>
      <p:graphicFrame>
        <p:nvGraphicFramePr>
          <p:cNvPr id="4" name="Object 23">
            <a:extLst>
              <a:ext uri="{FF2B5EF4-FFF2-40B4-BE49-F238E27FC236}">
                <a16:creationId xmlns:a16="http://schemas.microsoft.com/office/drawing/2014/main" id="{626E01C2-8DBE-84D9-FAFA-9A53207FD82A}"/>
              </a:ext>
            </a:extLst>
          </p:cNvPr>
          <p:cNvGraphicFramePr>
            <a:graphicFrameLocks/>
          </p:cNvGraphicFramePr>
          <p:nvPr userDrawn="1"/>
        </p:nvGraphicFramePr>
        <p:xfrm>
          <a:off x="381000" y="1143000"/>
          <a:ext cx="8382000" cy="76200"/>
        </p:xfrm>
        <a:graphic>
          <a:graphicData uri="http://schemas.openxmlformats.org/presentationml/2006/ole">
            <mc:AlternateContent xmlns:mc="http://schemas.openxmlformats.org/markup-compatibility/2006">
              <mc:Choice xmlns:v="urn:schemas-microsoft-com:vml" Requires="v">
                <p:oleObj name="Clip" r:id="rId4" imgW="6857143" imgH="48963" progId="MS_ClipArt_Gallery.5">
                  <p:embed/>
                </p:oleObj>
              </mc:Choice>
              <mc:Fallback>
                <p:oleObj name="Clip" r:id="rId4" imgW="6857143" imgH="48963" progId="MS_ClipArt_Gallery.5">
                  <p:embed/>
                  <p:pic>
                    <p:nvPicPr>
                      <p:cNvPr id="4" name="Object 23">
                        <a:extLst>
                          <a:ext uri="{FF2B5EF4-FFF2-40B4-BE49-F238E27FC236}">
                            <a16:creationId xmlns:a16="http://schemas.microsoft.com/office/drawing/2014/main" id="{626E01C2-8DBE-84D9-FAFA-9A53207FD82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43000"/>
                        <a:ext cx="8382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 name="Date Placeholder 2">
            <a:extLst>
              <a:ext uri="{FF2B5EF4-FFF2-40B4-BE49-F238E27FC236}">
                <a16:creationId xmlns:a16="http://schemas.microsoft.com/office/drawing/2014/main" id="{7100D5AF-0842-ABD1-3D84-2391B96876CD}"/>
              </a:ext>
            </a:extLst>
          </p:cNvPr>
          <p:cNvSpPr>
            <a:spLocks noGrp="1"/>
          </p:cNvSpPr>
          <p:nvPr>
            <p:ph type="dt" sz="half" idx="10"/>
          </p:nvPr>
        </p:nvSpPr>
        <p:spPr/>
        <p:txBody>
          <a:bodyPr/>
          <a:lstStyle>
            <a:lvl1pPr>
              <a:defRPr/>
            </a:lvl1pPr>
          </a:lstStyle>
          <a:p>
            <a:pPr>
              <a:defRPr/>
            </a:pPr>
            <a:fld id="{E09BF00E-5838-4249-B82B-EF9E38CB55B5}" type="datetime4">
              <a:rPr lang="en-US"/>
              <a:pPr>
                <a:defRPr/>
              </a:pPr>
              <a:t>August 15, 2022</a:t>
            </a:fld>
            <a:endParaRPr lang="en-US"/>
          </a:p>
        </p:txBody>
      </p:sp>
      <p:sp>
        <p:nvSpPr>
          <p:cNvPr id="6" name="Footer Placeholder 3">
            <a:extLst>
              <a:ext uri="{FF2B5EF4-FFF2-40B4-BE49-F238E27FC236}">
                <a16:creationId xmlns:a16="http://schemas.microsoft.com/office/drawing/2014/main" id="{8B17F391-4FF7-8F4B-00FE-DEEE5925A948}"/>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4">
            <a:extLst>
              <a:ext uri="{FF2B5EF4-FFF2-40B4-BE49-F238E27FC236}">
                <a16:creationId xmlns:a16="http://schemas.microsoft.com/office/drawing/2014/main" id="{3673EE57-6DDA-CBFF-3447-AA0DFB228181}"/>
              </a:ext>
            </a:extLst>
          </p:cNvPr>
          <p:cNvSpPr>
            <a:spLocks noGrp="1"/>
          </p:cNvSpPr>
          <p:nvPr>
            <p:ph type="sldNum" sz="quarter" idx="12"/>
          </p:nvPr>
        </p:nvSpPr>
        <p:spPr/>
        <p:txBody>
          <a:bodyPr/>
          <a:lstStyle>
            <a:lvl1pPr>
              <a:defRPr smtClean="0"/>
            </a:lvl1pPr>
          </a:lstStyle>
          <a:p>
            <a:pPr>
              <a:defRPr/>
            </a:pPr>
            <a:fld id="{13CCC0B3-37EC-404D-837D-D78A66990F5E}" type="slidenum">
              <a:rPr lang="en-US" altLang="en-US"/>
              <a:pPr>
                <a:defRPr/>
              </a:pPr>
              <a:t>‹#›</a:t>
            </a:fld>
            <a:endParaRPr lang="en-US" altLang="en-US"/>
          </a:p>
        </p:txBody>
      </p:sp>
    </p:spTree>
    <p:extLst>
      <p:ext uri="{BB962C8B-B14F-4D97-AF65-F5344CB8AC3E}">
        <p14:creationId xmlns:p14="http://schemas.microsoft.com/office/powerpoint/2010/main" val="344148498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4EBFE9CE-EAAC-9581-7B21-B27D52C4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0"/>
            <a:ext cx="574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9">
            <a:extLst>
              <a:ext uri="{FF2B5EF4-FFF2-40B4-BE49-F238E27FC236}">
                <a16:creationId xmlns:a16="http://schemas.microsoft.com/office/drawing/2014/main" id="{89E12255-FAAB-52EC-12D3-EBA4147F7DB4}"/>
              </a:ext>
            </a:extLst>
          </p:cNvPr>
          <p:cNvSpPr txBox="1">
            <a:spLocks noChangeArrowheads="1"/>
          </p:cNvSpPr>
          <p:nvPr/>
        </p:nvSpPr>
        <p:spPr bwMode="auto">
          <a:xfrm>
            <a:off x="838200" y="6354763"/>
            <a:ext cx="5562600" cy="274637"/>
          </a:xfrm>
          <a:prstGeom prst="rect">
            <a:avLst/>
          </a:prstGeom>
          <a:noFill/>
          <a:ln>
            <a:noFill/>
          </a:ln>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20000"/>
              </a:spcBef>
              <a:buClr>
                <a:schemeClr val="hlink"/>
              </a:buClr>
              <a:buSzPct val="110000"/>
              <a:buFont typeface="Wingdings" pitchFamily="2" charset="2"/>
              <a:buNone/>
              <a:defRPr/>
            </a:pPr>
            <a:r>
              <a:rPr lang="en-US" altLang="en-US" sz="1200" b="1" i="1">
                <a:cs typeface="Arial" charset="0"/>
              </a:rPr>
              <a:t>     </a:t>
            </a:r>
            <a:endParaRPr lang="en-US" altLang="en-US" sz="1200" b="1">
              <a:solidFill>
                <a:srgbClr val="0000CC"/>
              </a:solidFill>
              <a:cs typeface="Arial" charset="0"/>
            </a:endParaRPr>
          </a:p>
        </p:txBody>
      </p:sp>
      <p:graphicFrame>
        <p:nvGraphicFramePr>
          <p:cNvPr id="4" name="Object 23">
            <a:extLst>
              <a:ext uri="{FF2B5EF4-FFF2-40B4-BE49-F238E27FC236}">
                <a16:creationId xmlns:a16="http://schemas.microsoft.com/office/drawing/2014/main" id="{C805F78E-0925-349D-2DD4-978B95215AF0}"/>
              </a:ext>
            </a:extLst>
          </p:cNvPr>
          <p:cNvGraphicFramePr>
            <a:graphicFrameLocks/>
          </p:cNvGraphicFramePr>
          <p:nvPr userDrawn="1"/>
        </p:nvGraphicFramePr>
        <p:xfrm>
          <a:off x="381000" y="1143000"/>
          <a:ext cx="8382000" cy="76200"/>
        </p:xfrm>
        <a:graphic>
          <a:graphicData uri="http://schemas.openxmlformats.org/presentationml/2006/ole">
            <mc:AlternateContent xmlns:mc="http://schemas.openxmlformats.org/markup-compatibility/2006">
              <mc:Choice xmlns:v="urn:schemas-microsoft-com:vml" Requires="v">
                <p:oleObj name="Clip" r:id="rId4" imgW="6857143" imgH="48963" progId="MS_ClipArt_Gallery.5">
                  <p:embed/>
                </p:oleObj>
              </mc:Choice>
              <mc:Fallback>
                <p:oleObj name="Clip" r:id="rId4" imgW="6857143" imgH="48963" progId="MS_ClipArt_Gallery.5">
                  <p:embed/>
                  <p:pic>
                    <p:nvPicPr>
                      <p:cNvPr id="4" name="Object 23">
                        <a:extLst>
                          <a:ext uri="{FF2B5EF4-FFF2-40B4-BE49-F238E27FC236}">
                            <a16:creationId xmlns:a16="http://schemas.microsoft.com/office/drawing/2014/main" id="{C805F78E-0925-349D-2DD4-978B95215AF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43000"/>
                        <a:ext cx="8382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 name="Date Placeholder 1">
            <a:extLst>
              <a:ext uri="{FF2B5EF4-FFF2-40B4-BE49-F238E27FC236}">
                <a16:creationId xmlns:a16="http://schemas.microsoft.com/office/drawing/2014/main" id="{0A9F82DE-B1E8-E273-846A-651B19471849}"/>
              </a:ext>
            </a:extLst>
          </p:cNvPr>
          <p:cNvSpPr>
            <a:spLocks noGrp="1"/>
          </p:cNvSpPr>
          <p:nvPr>
            <p:ph type="dt" sz="half" idx="10"/>
          </p:nvPr>
        </p:nvSpPr>
        <p:spPr/>
        <p:txBody>
          <a:bodyPr/>
          <a:lstStyle>
            <a:lvl1pPr>
              <a:defRPr/>
            </a:lvl1pPr>
          </a:lstStyle>
          <a:p>
            <a:pPr>
              <a:defRPr/>
            </a:pPr>
            <a:fld id="{50766E70-800C-4D1C-B26B-65B527308C6A}" type="datetime4">
              <a:rPr lang="en-US"/>
              <a:pPr>
                <a:defRPr/>
              </a:pPr>
              <a:t>August 15, 2022</a:t>
            </a:fld>
            <a:endParaRPr lang="en-US"/>
          </a:p>
        </p:txBody>
      </p:sp>
      <p:sp>
        <p:nvSpPr>
          <p:cNvPr id="6" name="Footer Placeholder 2">
            <a:extLst>
              <a:ext uri="{FF2B5EF4-FFF2-40B4-BE49-F238E27FC236}">
                <a16:creationId xmlns:a16="http://schemas.microsoft.com/office/drawing/2014/main" id="{82B6FF0F-A90E-E19F-CB0F-43CF021DE333}"/>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3">
            <a:extLst>
              <a:ext uri="{FF2B5EF4-FFF2-40B4-BE49-F238E27FC236}">
                <a16:creationId xmlns:a16="http://schemas.microsoft.com/office/drawing/2014/main" id="{E343658F-5A7F-EBC8-22DA-723D364F987A}"/>
              </a:ext>
            </a:extLst>
          </p:cNvPr>
          <p:cNvSpPr>
            <a:spLocks noGrp="1"/>
          </p:cNvSpPr>
          <p:nvPr>
            <p:ph type="sldNum" sz="quarter" idx="12"/>
          </p:nvPr>
        </p:nvSpPr>
        <p:spPr/>
        <p:txBody>
          <a:bodyPr/>
          <a:lstStyle>
            <a:lvl1pPr>
              <a:defRPr smtClean="0"/>
            </a:lvl1pPr>
          </a:lstStyle>
          <a:p>
            <a:pPr>
              <a:defRPr/>
            </a:pPr>
            <a:fld id="{ED8A762E-9E06-4D6B-8196-65C16EE63078}" type="slidenum">
              <a:rPr lang="en-US" altLang="en-US"/>
              <a:pPr>
                <a:defRPr/>
              </a:pPr>
              <a:t>‹#›</a:t>
            </a:fld>
            <a:endParaRPr lang="en-US" altLang="en-US"/>
          </a:p>
        </p:txBody>
      </p:sp>
    </p:spTree>
    <p:extLst>
      <p:ext uri="{BB962C8B-B14F-4D97-AF65-F5344CB8AC3E}">
        <p14:creationId xmlns:p14="http://schemas.microsoft.com/office/powerpoint/2010/main" val="4068997388"/>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8D22D41D-0B89-7D22-D9E9-E929A8FD1E7C}"/>
              </a:ext>
            </a:extLst>
          </p:cNvPr>
          <p:cNvSpPr>
            <a:spLocks noGrp="1"/>
          </p:cNvSpPr>
          <p:nvPr>
            <p:ph type="dt" sz="half" idx="10"/>
          </p:nvPr>
        </p:nvSpPr>
        <p:spPr/>
        <p:txBody>
          <a:bodyPr/>
          <a:lstStyle>
            <a:lvl1pPr>
              <a:defRPr/>
            </a:lvl1pPr>
          </a:lstStyle>
          <a:p>
            <a:pPr>
              <a:defRPr/>
            </a:pPr>
            <a:fld id="{925F400E-67F5-4A92-97A5-6E503048E15E}" type="datetime4">
              <a:rPr lang="en-US"/>
              <a:pPr>
                <a:defRPr/>
              </a:pPr>
              <a:t>August 15, 2022</a:t>
            </a:fld>
            <a:endParaRPr lang="en-US"/>
          </a:p>
        </p:txBody>
      </p:sp>
      <p:sp>
        <p:nvSpPr>
          <p:cNvPr id="6" name="Footer Placeholder 4">
            <a:extLst>
              <a:ext uri="{FF2B5EF4-FFF2-40B4-BE49-F238E27FC236}">
                <a16:creationId xmlns:a16="http://schemas.microsoft.com/office/drawing/2014/main" id="{6D9DAD09-D7E0-F37D-636A-1EA962BE319F}"/>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68D4C3BD-22C5-708A-191F-28E3AB723F71}"/>
              </a:ext>
            </a:extLst>
          </p:cNvPr>
          <p:cNvSpPr>
            <a:spLocks noGrp="1"/>
          </p:cNvSpPr>
          <p:nvPr>
            <p:ph type="sldNum" sz="quarter" idx="12"/>
          </p:nvPr>
        </p:nvSpPr>
        <p:spPr/>
        <p:txBody>
          <a:bodyPr/>
          <a:lstStyle>
            <a:lvl1pPr>
              <a:defRPr/>
            </a:lvl1pPr>
          </a:lstStyle>
          <a:p>
            <a:pPr>
              <a:defRPr/>
            </a:pPr>
            <a:fld id="{BDBF8AA9-CAEB-4B74-AFA3-B7221040B4BF}" type="slidenum">
              <a:rPr lang="en-US" altLang="en-US"/>
              <a:pPr>
                <a:defRPr/>
              </a:pPr>
              <a:t>‹#›</a:t>
            </a:fld>
            <a:endParaRPr lang="en-US" altLang="en-US"/>
          </a:p>
        </p:txBody>
      </p:sp>
    </p:spTree>
    <p:extLst>
      <p:ext uri="{BB962C8B-B14F-4D97-AF65-F5344CB8AC3E}">
        <p14:creationId xmlns:p14="http://schemas.microsoft.com/office/powerpoint/2010/main" val="610753082"/>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543CAF08-7DA3-D522-AEB2-6AA60235015B}"/>
              </a:ext>
            </a:extLst>
          </p:cNvPr>
          <p:cNvSpPr>
            <a:spLocks noGrp="1"/>
          </p:cNvSpPr>
          <p:nvPr>
            <p:ph type="dt" sz="half" idx="10"/>
          </p:nvPr>
        </p:nvSpPr>
        <p:spPr/>
        <p:txBody>
          <a:bodyPr/>
          <a:lstStyle>
            <a:lvl1pPr>
              <a:defRPr/>
            </a:lvl1pPr>
          </a:lstStyle>
          <a:p>
            <a:pPr>
              <a:defRPr/>
            </a:pPr>
            <a:fld id="{02513836-080A-40CC-872B-ADFD7503AF7B}" type="datetime4">
              <a:rPr lang="en-US"/>
              <a:pPr>
                <a:defRPr/>
              </a:pPr>
              <a:t>August 15, 2022</a:t>
            </a:fld>
            <a:endParaRPr lang="en-US"/>
          </a:p>
        </p:txBody>
      </p:sp>
      <p:sp>
        <p:nvSpPr>
          <p:cNvPr id="6" name="Footer Placeholder 4">
            <a:extLst>
              <a:ext uri="{FF2B5EF4-FFF2-40B4-BE49-F238E27FC236}">
                <a16:creationId xmlns:a16="http://schemas.microsoft.com/office/drawing/2014/main" id="{C139C21C-25C6-9474-3807-31C273AEBAC7}"/>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88D8FEF1-E21D-54F0-8AB1-5B9D48151FE2}"/>
              </a:ext>
            </a:extLst>
          </p:cNvPr>
          <p:cNvSpPr>
            <a:spLocks noGrp="1"/>
          </p:cNvSpPr>
          <p:nvPr>
            <p:ph type="sldNum" sz="quarter" idx="12"/>
          </p:nvPr>
        </p:nvSpPr>
        <p:spPr/>
        <p:txBody>
          <a:bodyPr/>
          <a:lstStyle>
            <a:lvl1pPr>
              <a:defRPr/>
            </a:lvl1pPr>
          </a:lstStyle>
          <a:p>
            <a:pPr>
              <a:defRPr/>
            </a:pPr>
            <a:fld id="{BC17B010-F53F-417A-B0BA-0AF7AB2489A4}" type="slidenum">
              <a:rPr lang="en-US" altLang="en-US"/>
              <a:pPr>
                <a:defRPr/>
              </a:pPr>
              <a:t>‹#›</a:t>
            </a:fld>
            <a:endParaRPr lang="en-US" altLang="en-US"/>
          </a:p>
        </p:txBody>
      </p:sp>
    </p:spTree>
    <p:extLst>
      <p:ext uri="{BB962C8B-B14F-4D97-AF65-F5344CB8AC3E}">
        <p14:creationId xmlns:p14="http://schemas.microsoft.com/office/powerpoint/2010/main" val="3738938318"/>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oleObject" Target="../embeddings/oleObject5.bin"/><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1E42E7C-E647-F102-F624-DDCCB25BD3BC}"/>
              </a:ext>
            </a:extLst>
          </p:cNvPr>
          <p:cNvSpPr>
            <a:spLocks noGrp="1" noChangeArrowheads="1"/>
          </p:cNvSpPr>
          <p:nvPr>
            <p:ph type="title"/>
          </p:nvPr>
        </p:nvSpPr>
        <p:spPr bwMode="auto">
          <a:xfrm>
            <a:off x="488950" y="-87313"/>
            <a:ext cx="80264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D24395B-6AA6-C2DE-B35D-4C6E32F0877D}"/>
              </a:ext>
            </a:extLst>
          </p:cNvPr>
          <p:cNvSpPr>
            <a:spLocks noGrp="1" noChangeArrowheads="1"/>
          </p:cNvSpPr>
          <p:nvPr>
            <p:ph type="body" idx="1"/>
          </p:nvPr>
        </p:nvSpPr>
        <p:spPr bwMode="auto">
          <a:xfrm>
            <a:off x="488950" y="1346200"/>
            <a:ext cx="80264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B4342CD-63BF-97F7-F92E-3997EE79B0F4}"/>
              </a:ext>
            </a:extLst>
          </p:cNvPr>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latin typeface="Arial" charset="0"/>
              </a:defRPr>
            </a:lvl1pPr>
          </a:lstStyle>
          <a:p>
            <a:pPr>
              <a:defRPr/>
            </a:pPr>
            <a:fld id="{57DF8F2C-89F7-483B-9A9D-B87A32168D85}" type="datetime4">
              <a:rPr lang="en-US"/>
              <a:pPr>
                <a:defRPr/>
              </a:pPr>
              <a:t>August 15, 2022</a:t>
            </a:fld>
            <a:endParaRPr lang="en-US"/>
          </a:p>
        </p:txBody>
      </p:sp>
      <p:sp>
        <p:nvSpPr>
          <p:cNvPr id="5" name="Footer Placeholder 4">
            <a:extLst>
              <a:ext uri="{FF2B5EF4-FFF2-40B4-BE49-F238E27FC236}">
                <a16:creationId xmlns:a16="http://schemas.microsoft.com/office/drawing/2014/main" id="{B01A414E-F76E-1FD4-DA27-3544A6B3948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900">
                <a:solidFill>
                  <a:schemeClr val="tx1">
                    <a:tint val="75000"/>
                  </a:schemeClr>
                </a:solidFill>
                <a:latin typeface="Arial" panose="020B0604020202020204" pitchFamily="34" charset="0"/>
                <a:ea typeface="MS PGothic" pitchFamily="34" charset="-128"/>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6F23D11-B49E-0EA2-DDCA-7E6F7240B0DB}"/>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E703FDF0-5BC9-4C14-9218-9FFEA8F22A35}" type="slidenum">
              <a:rPr lang="en-US" altLang="en-US"/>
              <a:pPr>
                <a:defRPr/>
              </a:pPr>
              <a:t>‹#›</a:t>
            </a:fld>
            <a:endParaRPr lang="en-US" altLang="en-US"/>
          </a:p>
        </p:txBody>
      </p:sp>
      <p:pic>
        <p:nvPicPr>
          <p:cNvPr id="1031" name="Picture 7">
            <a:extLst>
              <a:ext uri="{FF2B5EF4-FFF2-40B4-BE49-F238E27FC236}">
                <a16:creationId xmlns:a16="http://schemas.microsoft.com/office/drawing/2014/main" id="{D296FE69-4CB9-EBDD-9EE1-DD71C1D2D8B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574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9">
            <a:extLst>
              <a:ext uri="{FF2B5EF4-FFF2-40B4-BE49-F238E27FC236}">
                <a16:creationId xmlns:a16="http://schemas.microsoft.com/office/drawing/2014/main" id="{185BA9AC-8CF0-5DF6-2465-3DC1767752E2}"/>
              </a:ext>
            </a:extLst>
          </p:cNvPr>
          <p:cNvSpPr txBox="1">
            <a:spLocks noChangeArrowheads="1"/>
          </p:cNvSpPr>
          <p:nvPr/>
        </p:nvSpPr>
        <p:spPr bwMode="auto">
          <a:xfrm>
            <a:off x="838200" y="6354763"/>
            <a:ext cx="5562600" cy="274637"/>
          </a:xfrm>
          <a:prstGeom prst="rect">
            <a:avLst/>
          </a:prstGeom>
          <a:noFill/>
          <a:ln>
            <a:noFill/>
          </a:ln>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20000"/>
              </a:spcBef>
              <a:buClr>
                <a:schemeClr val="hlink"/>
              </a:buClr>
              <a:buSzPct val="110000"/>
              <a:buFont typeface="Wingdings" pitchFamily="2" charset="2"/>
              <a:buNone/>
              <a:defRPr/>
            </a:pPr>
            <a:r>
              <a:rPr lang="en-US" altLang="en-US" sz="1200" b="1" i="1">
                <a:cs typeface="Arial" charset="0"/>
              </a:rPr>
              <a:t>     </a:t>
            </a:r>
            <a:endParaRPr lang="en-US" altLang="en-US" sz="1200" b="1">
              <a:solidFill>
                <a:srgbClr val="0000CC"/>
              </a:solidFill>
              <a:cs typeface="Arial" charset="0"/>
            </a:endParaRPr>
          </a:p>
        </p:txBody>
      </p:sp>
      <p:graphicFrame>
        <p:nvGraphicFramePr>
          <p:cNvPr id="1033" name="Object 23">
            <a:extLst>
              <a:ext uri="{FF2B5EF4-FFF2-40B4-BE49-F238E27FC236}">
                <a16:creationId xmlns:a16="http://schemas.microsoft.com/office/drawing/2014/main" id="{B9362F25-2C41-4475-B4B6-F4560FBFFF3A}"/>
              </a:ext>
            </a:extLst>
          </p:cNvPr>
          <p:cNvGraphicFramePr>
            <a:graphicFrameLocks/>
          </p:cNvGraphicFramePr>
          <p:nvPr userDrawn="1"/>
        </p:nvGraphicFramePr>
        <p:xfrm>
          <a:off x="381000" y="1143000"/>
          <a:ext cx="8382000" cy="76200"/>
        </p:xfrm>
        <a:graphic>
          <a:graphicData uri="http://schemas.openxmlformats.org/presentationml/2006/ole">
            <mc:AlternateContent xmlns:mc="http://schemas.openxmlformats.org/markup-compatibility/2006">
              <mc:Choice xmlns:v="urn:schemas-microsoft-com:vml" Requires="v">
                <p:oleObj name="Clip" r:id="rId16" imgW="6857143" imgH="48963" progId="MS_ClipArt_Gallery.5">
                  <p:embed/>
                </p:oleObj>
              </mc:Choice>
              <mc:Fallback>
                <p:oleObj name="Clip" r:id="rId16" imgW="6857143" imgH="48963" progId="MS_ClipArt_Gallery.5">
                  <p:embed/>
                  <p:pic>
                    <p:nvPicPr>
                      <p:cNvPr id="1033" name="Object 23">
                        <a:extLst>
                          <a:ext uri="{FF2B5EF4-FFF2-40B4-BE49-F238E27FC236}">
                            <a16:creationId xmlns:a16="http://schemas.microsoft.com/office/drawing/2014/main" id="{B9362F25-2C41-4475-B4B6-F4560FBFFF3A}"/>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1000" y="1143000"/>
                        <a:ext cx="8382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181" r:id="rId1"/>
    <p:sldLayoutId id="2147484153" r:id="rId2"/>
    <p:sldLayoutId id="2147484154" r:id="rId3"/>
    <p:sldLayoutId id="2147484155" r:id="rId4"/>
    <p:sldLayoutId id="2147484156" r:id="rId5"/>
    <p:sldLayoutId id="2147484182" r:id="rId6"/>
    <p:sldLayoutId id="2147484183" r:id="rId7"/>
    <p:sldLayoutId id="2147484157" r:id="rId8"/>
    <p:sldLayoutId id="2147484158" r:id="rId9"/>
    <p:sldLayoutId id="2147484159" r:id="rId10"/>
    <p:sldLayoutId id="2147484160" r:id="rId11"/>
    <p:sldLayoutId id="2147484161" r:id="rId12"/>
  </p:sldLayoutIdLst>
  <p:transition>
    <p:zoom/>
  </p:transition>
  <p:hf hdr="0"/>
  <p:txStyles>
    <p:titleStyle>
      <a:lvl1pPr algn="l" defTabSz="685800" rtl="0" eaLnBrk="0" fontAlgn="base" hangingPunct="0">
        <a:lnSpc>
          <a:spcPct val="90000"/>
        </a:lnSpc>
        <a:spcBef>
          <a:spcPct val="0"/>
        </a:spcBef>
        <a:spcAft>
          <a:spcPct val="0"/>
        </a:spcAft>
        <a:defRPr sz="3600" b="1" kern="1200">
          <a:solidFill>
            <a:schemeClr val="bg1"/>
          </a:solidFill>
          <a:latin typeface="+mj-lt"/>
          <a:ea typeface="+mj-ea"/>
          <a:cs typeface="+mj-cs"/>
        </a:defRPr>
      </a:lvl1pPr>
      <a:lvl2pPr algn="l" defTabSz="685800" rtl="0" eaLnBrk="0" fontAlgn="base" hangingPunct="0">
        <a:lnSpc>
          <a:spcPct val="90000"/>
        </a:lnSpc>
        <a:spcBef>
          <a:spcPct val="0"/>
        </a:spcBef>
        <a:spcAft>
          <a:spcPct val="0"/>
        </a:spcAft>
        <a:defRPr sz="3600" b="1">
          <a:solidFill>
            <a:schemeClr val="bg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600" b="1">
          <a:solidFill>
            <a:schemeClr val="bg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600" b="1">
          <a:solidFill>
            <a:schemeClr val="bg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600" b="1">
          <a:solidFill>
            <a:schemeClr val="bg1"/>
          </a:solidFill>
          <a:latin typeface="Calibri Light" panose="020F0302020204030204" pitchFamily="34" charset="0"/>
        </a:defRPr>
      </a:lvl5pPr>
      <a:lvl6pPr marL="457200" algn="l" defTabSz="685800" rtl="0" eaLnBrk="1" fontAlgn="base" hangingPunct="1">
        <a:lnSpc>
          <a:spcPct val="90000"/>
        </a:lnSpc>
        <a:spcBef>
          <a:spcPct val="0"/>
        </a:spcBef>
        <a:spcAft>
          <a:spcPct val="0"/>
        </a:spcAft>
        <a:defRPr sz="3600" b="1">
          <a:solidFill>
            <a:schemeClr val="bg1"/>
          </a:solidFill>
          <a:latin typeface="Calibri Light" panose="020F0302020204030204" pitchFamily="34" charset="0"/>
        </a:defRPr>
      </a:lvl6pPr>
      <a:lvl7pPr marL="914400" algn="l" defTabSz="685800" rtl="0" eaLnBrk="1" fontAlgn="base" hangingPunct="1">
        <a:lnSpc>
          <a:spcPct val="90000"/>
        </a:lnSpc>
        <a:spcBef>
          <a:spcPct val="0"/>
        </a:spcBef>
        <a:spcAft>
          <a:spcPct val="0"/>
        </a:spcAft>
        <a:defRPr sz="3600" b="1">
          <a:solidFill>
            <a:schemeClr val="bg1"/>
          </a:solidFill>
          <a:latin typeface="Calibri Light" panose="020F0302020204030204" pitchFamily="34" charset="0"/>
        </a:defRPr>
      </a:lvl7pPr>
      <a:lvl8pPr marL="1371600" algn="l" defTabSz="685800" rtl="0" eaLnBrk="1" fontAlgn="base" hangingPunct="1">
        <a:lnSpc>
          <a:spcPct val="90000"/>
        </a:lnSpc>
        <a:spcBef>
          <a:spcPct val="0"/>
        </a:spcBef>
        <a:spcAft>
          <a:spcPct val="0"/>
        </a:spcAft>
        <a:defRPr sz="3600" b="1">
          <a:solidFill>
            <a:schemeClr val="bg1"/>
          </a:solidFill>
          <a:latin typeface="Calibri Light" panose="020F0302020204030204" pitchFamily="34" charset="0"/>
        </a:defRPr>
      </a:lvl8pPr>
      <a:lvl9pPr marL="1828800" algn="l" defTabSz="685800" rtl="0" eaLnBrk="1" fontAlgn="base" hangingPunct="1">
        <a:lnSpc>
          <a:spcPct val="90000"/>
        </a:lnSpc>
        <a:spcBef>
          <a:spcPct val="0"/>
        </a:spcBef>
        <a:spcAft>
          <a:spcPct val="0"/>
        </a:spcAft>
        <a:defRPr sz="3600" b="1">
          <a:solidFill>
            <a:schemeClr val="bg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404040"/>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404040"/>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404040"/>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404040"/>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40404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CC9B2D7F-3883-EBF9-4AAA-18CA718CB517}"/>
              </a:ext>
            </a:extLst>
          </p:cNvPr>
          <p:cNvSpPr>
            <a:spLocks noGrp="1" noChangeArrowheads="1"/>
          </p:cNvSpPr>
          <p:nvPr>
            <p:ph type="title"/>
          </p:nvPr>
        </p:nvSpPr>
        <p:spPr bwMode="auto">
          <a:xfrm>
            <a:off x="488950" y="-87313"/>
            <a:ext cx="80264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77672037-93A9-9A6B-0F21-396675A15C96}"/>
              </a:ext>
            </a:extLst>
          </p:cNvPr>
          <p:cNvSpPr>
            <a:spLocks noGrp="1" noChangeArrowheads="1"/>
          </p:cNvSpPr>
          <p:nvPr>
            <p:ph type="body" idx="1"/>
          </p:nvPr>
        </p:nvSpPr>
        <p:spPr bwMode="auto">
          <a:xfrm>
            <a:off x="488950" y="1346200"/>
            <a:ext cx="80264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BB80297-7D8D-DD00-DA50-F5A32C6978F2}"/>
              </a:ext>
            </a:extLst>
          </p:cNvPr>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latin typeface="Arial" charset="0"/>
              </a:defRPr>
            </a:lvl1pPr>
          </a:lstStyle>
          <a:p>
            <a:pPr>
              <a:defRPr/>
            </a:pPr>
            <a:fld id="{12225C1F-5422-48DC-AB19-48346F48BD3B}" type="datetime1">
              <a:rPr lang="en-US"/>
              <a:pPr>
                <a:defRPr/>
              </a:pPr>
              <a:t>8/15/2022</a:t>
            </a:fld>
            <a:endParaRPr lang="en-US"/>
          </a:p>
        </p:txBody>
      </p:sp>
      <p:sp>
        <p:nvSpPr>
          <p:cNvPr id="5" name="Footer Placeholder 4">
            <a:extLst>
              <a:ext uri="{FF2B5EF4-FFF2-40B4-BE49-F238E27FC236}">
                <a16:creationId xmlns:a16="http://schemas.microsoft.com/office/drawing/2014/main" id="{33DF7EE5-6236-9CC1-96AC-33B7A52262BB}"/>
              </a:ext>
            </a:extLst>
          </p:cNvPr>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4B377891-C56D-3D75-8715-8EEC9FD2F796}"/>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5E782F69-D3D4-448F-8DD5-391DECAE78F6}" type="slidenum">
              <a:rPr lang="en-US" altLang="en-US"/>
              <a:pPr>
                <a:defRPr/>
              </a:pPr>
              <a:t>‹#›</a:t>
            </a:fld>
            <a:endParaRPr lang="en-US" altLang="en-US"/>
          </a:p>
        </p:txBody>
      </p:sp>
      <p:pic>
        <p:nvPicPr>
          <p:cNvPr id="2055" name="Picture 6">
            <a:extLst>
              <a:ext uri="{FF2B5EF4-FFF2-40B4-BE49-F238E27FC236}">
                <a16:creationId xmlns:a16="http://schemas.microsoft.com/office/drawing/2014/main" id="{81D56D48-C429-647F-D12F-EF2C1E4D42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0"/>
            <a:ext cx="574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4" r:id="rId1"/>
    <p:sldLayoutId id="2147484162" r:id="rId2"/>
    <p:sldLayoutId id="2147484163" r:id="rId3"/>
    <p:sldLayoutId id="2147484164" r:id="rId4"/>
    <p:sldLayoutId id="2147484165" r:id="rId5"/>
    <p:sldLayoutId id="2147484185" r:id="rId6"/>
    <p:sldLayoutId id="2147484186" r:id="rId7"/>
    <p:sldLayoutId id="2147484166" r:id="rId8"/>
    <p:sldLayoutId id="2147484167" r:id="rId9"/>
    <p:sldLayoutId id="2147484168" r:id="rId10"/>
    <p:sldLayoutId id="2147484169" r:id="rId11"/>
    <p:sldLayoutId id="2147484170" r:id="rId12"/>
  </p:sldLayoutIdLst>
  <p:hf hdr="0" ftr="0" dt="0"/>
  <p:txStyles>
    <p:titleStyle>
      <a:lvl1pPr algn="l" defTabSz="685800" rtl="0" eaLnBrk="0" fontAlgn="base" hangingPunct="0">
        <a:lnSpc>
          <a:spcPct val="90000"/>
        </a:lnSpc>
        <a:spcBef>
          <a:spcPct val="0"/>
        </a:spcBef>
        <a:spcAft>
          <a:spcPct val="0"/>
        </a:spcAft>
        <a:defRPr sz="3600" b="1" kern="1200">
          <a:solidFill>
            <a:schemeClr val="bg1"/>
          </a:solidFill>
          <a:latin typeface="+mj-lt"/>
          <a:ea typeface="+mj-ea"/>
          <a:cs typeface="+mj-cs"/>
        </a:defRPr>
      </a:lvl1pPr>
      <a:lvl2pPr algn="l" defTabSz="685800" rtl="0" eaLnBrk="0" fontAlgn="base" hangingPunct="0">
        <a:lnSpc>
          <a:spcPct val="90000"/>
        </a:lnSpc>
        <a:spcBef>
          <a:spcPct val="0"/>
        </a:spcBef>
        <a:spcAft>
          <a:spcPct val="0"/>
        </a:spcAft>
        <a:defRPr sz="3600" b="1">
          <a:solidFill>
            <a:schemeClr val="bg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600" b="1">
          <a:solidFill>
            <a:schemeClr val="bg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600" b="1">
          <a:solidFill>
            <a:schemeClr val="bg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600" b="1">
          <a:solidFill>
            <a:schemeClr val="bg1"/>
          </a:solidFill>
          <a:latin typeface="Calibri Light" panose="020F0302020204030204" pitchFamily="34" charset="0"/>
        </a:defRPr>
      </a:lvl5pPr>
      <a:lvl6pPr marL="457200" algn="l" defTabSz="685800" rtl="0" eaLnBrk="1" fontAlgn="base" hangingPunct="1">
        <a:lnSpc>
          <a:spcPct val="90000"/>
        </a:lnSpc>
        <a:spcBef>
          <a:spcPct val="0"/>
        </a:spcBef>
        <a:spcAft>
          <a:spcPct val="0"/>
        </a:spcAft>
        <a:defRPr sz="3600" b="1">
          <a:solidFill>
            <a:schemeClr val="bg1"/>
          </a:solidFill>
          <a:latin typeface="Calibri Light" panose="020F0302020204030204" pitchFamily="34" charset="0"/>
        </a:defRPr>
      </a:lvl6pPr>
      <a:lvl7pPr marL="914400" algn="l" defTabSz="685800" rtl="0" eaLnBrk="1" fontAlgn="base" hangingPunct="1">
        <a:lnSpc>
          <a:spcPct val="90000"/>
        </a:lnSpc>
        <a:spcBef>
          <a:spcPct val="0"/>
        </a:spcBef>
        <a:spcAft>
          <a:spcPct val="0"/>
        </a:spcAft>
        <a:defRPr sz="3600" b="1">
          <a:solidFill>
            <a:schemeClr val="bg1"/>
          </a:solidFill>
          <a:latin typeface="Calibri Light" panose="020F0302020204030204" pitchFamily="34" charset="0"/>
        </a:defRPr>
      </a:lvl7pPr>
      <a:lvl8pPr marL="1371600" algn="l" defTabSz="685800" rtl="0" eaLnBrk="1" fontAlgn="base" hangingPunct="1">
        <a:lnSpc>
          <a:spcPct val="90000"/>
        </a:lnSpc>
        <a:spcBef>
          <a:spcPct val="0"/>
        </a:spcBef>
        <a:spcAft>
          <a:spcPct val="0"/>
        </a:spcAft>
        <a:defRPr sz="3600" b="1">
          <a:solidFill>
            <a:schemeClr val="bg1"/>
          </a:solidFill>
          <a:latin typeface="Calibri Light" panose="020F0302020204030204" pitchFamily="34" charset="0"/>
        </a:defRPr>
      </a:lvl8pPr>
      <a:lvl9pPr marL="1828800" algn="l" defTabSz="685800" rtl="0" eaLnBrk="1" fontAlgn="base" hangingPunct="1">
        <a:lnSpc>
          <a:spcPct val="90000"/>
        </a:lnSpc>
        <a:spcBef>
          <a:spcPct val="0"/>
        </a:spcBef>
        <a:spcAft>
          <a:spcPct val="0"/>
        </a:spcAft>
        <a:defRPr sz="3600" b="1">
          <a:solidFill>
            <a:schemeClr val="bg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404040"/>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404040"/>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404040"/>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404040"/>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40404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5911080E-6935-1816-BD56-C9F18F730544}"/>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a:extLst>
              <a:ext uri="{FF2B5EF4-FFF2-40B4-BE49-F238E27FC236}">
                <a16:creationId xmlns:a16="http://schemas.microsoft.com/office/drawing/2014/main" id="{50648C7F-1A20-EC33-2E9F-00399AED2D0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34874-A16E-941F-DF8A-81A764F40F7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smtClean="0">
                <a:solidFill>
                  <a:schemeClr val="tx1">
                    <a:tint val="75000"/>
                  </a:schemeClr>
                </a:solidFill>
              </a:defRPr>
            </a:lvl1pPr>
          </a:lstStyle>
          <a:p>
            <a:pPr>
              <a:defRPr/>
            </a:pPr>
            <a:fld id="{7CC43FE7-6C61-4B2A-84BF-6F8EA9B47337}" type="datetime4">
              <a:rPr lang="en-US"/>
              <a:pPr>
                <a:defRPr/>
              </a:pPr>
              <a:t>August 15, 2022</a:t>
            </a:fld>
            <a:endParaRPr lang="en-US"/>
          </a:p>
        </p:txBody>
      </p:sp>
      <p:sp>
        <p:nvSpPr>
          <p:cNvPr id="5" name="Footer Placeholder 4">
            <a:extLst>
              <a:ext uri="{FF2B5EF4-FFF2-40B4-BE49-F238E27FC236}">
                <a16:creationId xmlns:a16="http://schemas.microsoft.com/office/drawing/2014/main" id="{26E1EA93-E60A-2DD4-E3BA-12BB5D659AD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9FB8FB58-F158-4C7B-CEBA-6696BF1530C1}"/>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smtClean="0">
                <a:solidFill>
                  <a:schemeClr val="tx1">
                    <a:tint val="75000"/>
                  </a:schemeClr>
                </a:solidFill>
              </a:defRPr>
            </a:lvl1pPr>
          </a:lstStyle>
          <a:p>
            <a:pPr>
              <a:defRPr/>
            </a:pPr>
            <a:fld id="{9E254345-84D0-49AD-851A-0DA79FCEB471}" type="slidenum">
              <a:rPr lang="en-US" altLang="en-US"/>
              <a:pPr>
                <a:defRPr/>
              </a:pPr>
              <a:t>‹#›</a:t>
            </a:fld>
            <a:endParaRPr lang="en-US" altLang="en-US"/>
          </a:p>
        </p:txBody>
      </p:sp>
      <p:graphicFrame>
        <p:nvGraphicFramePr>
          <p:cNvPr id="3079" name="Object 23">
            <a:extLst>
              <a:ext uri="{FF2B5EF4-FFF2-40B4-BE49-F238E27FC236}">
                <a16:creationId xmlns:a16="http://schemas.microsoft.com/office/drawing/2014/main" id="{C7A05659-111E-B429-2066-FAB57C938821}"/>
              </a:ext>
            </a:extLst>
          </p:cNvPr>
          <p:cNvGraphicFramePr>
            <a:graphicFrameLocks/>
          </p:cNvGraphicFramePr>
          <p:nvPr userDrawn="1"/>
        </p:nvGraphicFramePr>
        <p:xfrm>
          <a:off x="381000" y="1143000"/>
          <a:ext cx="8382000" cy="76200"/>
        </p:xfrm>
        <a:graphic>
          <a:graphicData uri="http://schemas.openxmlformats.org/presentationml/2006/ole">
            <mc:AlternateContent xmlns:mc="http://schemas.openxmlformats.org/markup-compatibility/2006">
              <mc:Choice xmlns:v="urn:schemas-microsoft-com:vml" Requires="v">
                <p:oleObj name="Clip" r:id="rId13" imgW="6857143" imgH="48963" progId="MS_ClipArt_Gallery.5">
                  <p:embed/>
                </p:oleObj>
              </mc:Choice>
              <mc:Fallback>
                <p:oleObj name="Clip" r:id="rId13" imgW="6857143" imgH="48963" progId="MS_ClipArt_Gallery.5">
                  <p:embed/>
                  <p:pic>
                    <p:nvPicPr>
                      <p:cNvPr id="3079" name="Object 23">
                        <a:extLst>
                          <a:ext uri="{FF2B5EF4-FFF2-40B4-BE49-F238E27FC236}">
                            <a16:creationId xmlns:a16="http://schemas.microsoft.com/office/drawing/2014/main" id="{C7A05659-111E-B429-2066-FAB57C93882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1143000"/>
                        <a:ext cx="8382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171" r:id="rId1"/>
    <p:sldLayoutId id="2147484187"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Lst>
  <p:transition>
    <p:zoom/>
  </p:transition>
  <p:hf hdr="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6.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6.xml"/><Relationship Id="rId5" Type="http://schemas.openxmlformats.org/officeDocument/2006/relationships/hyperlink" Target="https://vi.wikipedia.org/wiki/Ph%C3%A2n_ph%E1%BB%91i_chu%E1%BA%A9n" TargetMode="Externa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6.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6.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1.xml"/><Relationship Id="rId1" Type="http://schemas.openxmlformats.org/officeDocument/2006/relationships/slideLayout" Target="../slideLayouts/slideLayout26.xml"/><Relationship Id="rId4" Type="http://schemas.openxmlformats.org/officeDocument/2006/relationships/image" Target="../media/image680.png"/></Relationships>
</file>

<file path=ppt/slides/_rels/slide6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2.xml"/><Relationship Id="rId1" Type="http://schemas.openxmlformats.org/officeDocument/2006/relationships/slideLayout" Target="../slideLayouts/slideLayout26.xml"/><Relationship Id="rId5" Type="http://schemas.openxmlformats.org/officeDocument/2006/relationships/image" Target="../media/image710.png"/><Relationship Id="rId4" Type="http://schemas.openxmlformats.org/officeDocument/2006/relationships/image" Target="../media/image70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image" Target="../media/image87.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1BE13B3-E5F1-C484-26CE-E373D8D130A1}"/>
              </a:ext>
            </a:extLst>
          </p:cNvPr>
          <p:cNvSpPr>
            <a:spLocks noGrp="1" noChangeArrowheads="1"/>
          </p:cNvSpPr>
          <p:nvPr>
            <p:ph type="ctrTitle"/>
          </p:nvPr>
        </p:nvSpPr>
        <p:spPr>
          <a:xfrm>
            <a:off x="1143000" y="1122363"/>
            <a:ext cx="7467600" cy="2387600"/>
          </a:xfrm>
        </p:spPr>
        <p:txBody>
          <a:bodyPr/>
          <a:lstStyle/>
          <a:p>
            <a:r>
              <a:rPr lang="en-US" altLang="en-US" dirty="0" err="1">
                <a:latin typeface="Arial" panose="020B0604020202020204" pitchFamily="34" charset="0"/>
                <a:cs typeface="Arial" panose="020B0604020202020204" pitchFamily="34" charset="0"/>
              </a:rPr>
              <a:t>Nhập</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môn</a:t>
            </a:r>
            <a:r>
              <a:rPr lang="en-US" altLang="en-US" dirty="0">
                <a:latin typeface="Arial" panose="020B0604020202020204" pitchFamily="34" charset="0"/>
                <a:cs typeface="Arial" panose="020B0604020202020204" pitchFamily="34" charset="0"/>
              </a:rPr>
              <a:t> khoa </a:t>
            </a:r>
            <a:r>
              <a:rPr lang="en-US" altLang="en-US" dirty="0" err="1">
                <a:latin typeface="Arial" panose="020B0604020202020204" pitchFamily="34" charset="0"/>
                <a:cs typeface="Arial" panose="020B0604020202020204" pitchFamily="34" charset="0"/>
              </a:rPr>
              <a:t>học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dữ</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liệu</a:t>
            </a:r>
            <a:endParaRPr lang="en-US" altLang="en-US" sz="2800" dirty="0">
              <a:latin typeface="Arial" panose="020B0604020202020204" pitchFamily="34" charset="0"/>
              <a:cs typeface="Arial" panose="020B0604020202020204" pitchFamily="34" charset="0"/>
            </a:endParaRPr>
          </a:p>
        </p:txBody>
      </p:sp>
      <p:sp>
        <p:nvSpPr>
          <p:cNvPr id="13315" name="Rectangle 3">
            <a:extLst>
              <a:ext uri="{FF2B5EF4-FFF2-40B4-BE49-F238E27FC236}">
                <a16:creationId xmlns:a16="http://schemas.microsoft.com/office/drawing/2014/main" id="{8C654699-4178-5955-CFAF-27BE246A7295}"/>
              </a:ext>
            </a:extLst>
          </p:cNvPr>
          <p:cNvSpPr>
            <a:spLocks noGrp="1" noChangeArrowheads="1"/>
          </p:cNvSpPr>
          <p:nvPr>
            <p:ph type="subTitle" idx="1"/>
          </p:nvPr>
        </p:nvSpPr>
        <p:spPr bwMode="auto"/>
        <p:txBody>
          <a:bodyPr wrap="square" numCol="1" anchor="t" anchorCtr="0" compatLnSpc="1">
            <a:prstTxWarp prst="textNoShape">
              <a:avLst/>
            </a:prstTxWarp>
          </a:bodyPr>
          <a:lstStyle/>
          <a:p>
            <a:pPr>
              <a:lnSpc>
                <a:spcPct val="110000"/>
              </a:lnSpc>
              <a:buFont typeface="Wingdings" panose="05000000000000000000" pitchFamily="2" charset="2"/>
              <a:buNone/>
            </a:pPr>
            <a:r>
              <a:rPr lang="en-US" altLang="en-US" dirty="0">
                <a:latin typeface="Arial" panose="020B0604020202020204" pitchFamily="34" charset="0"/>
                <a:cs typeface="Arial" panose="020B0604020202020204" pitchFamily="34" charset="0"/>
              </a:rPr>
              <a:t>GV: </a:t>
            </a:r>
            <a:r>
              <a:rPr lang="en-US" altLang="en-US" dirty="0" err="1">
                <a:latin typeface="Arial" panose="020B0604020202020204" pitchFamily="34" charset="0"/>
                <a:cs typeface="Arial" panose="020B0604020202020204" pitchFamily="34" charset="0"/>
              </a:rPr>
              <a:t>Vũ</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Hoài</a:t>
            </a:r>
            <a:r>
              <a:rPr lang="en-US" altLang="en-US" dirty="0">
                <a:latin typeface="Arial" panose="020B0604020202020204" pitchFamily="34" charset="0"/>
                <a:cs typeface="Arial" panose="020B0604020202020204" pitchFamily="34" charset="0"/>
              </a:rPr>
              <a:t> Nam</a:t>
            </a:r>
          </a:p>
          <a:p>
            <a:pPr>
              <a:lnSpc>
                <a:spcPct val="110000"/>
              </a:lnSpc>
              <a:buFont typeface="Wingdings" panose="05000000000000000000" pitchFamily="2" charset="2"/>
              <a:buNone/>
            </a:pPr>
            <a:r>
              <a:rPr lang="en-US" altLang="en-US" dirty="0">
                <a:latin typeface="Arial" panose="020B0604020202020204" pitchFamily="34" charset="0"/>
                <a:cs typeface="Arial" panose="020B0604020202020204" pitchFamily="34" charset="0"/>
              </a:rPr>
              <a:t>namvh@ptit.edu.vn</a:t>
            </a:r>
          </a:p>
        </p:txBody>
      </p:sp>
      <p:sp>
        <p:nvSpPr>
          <p:cNvPr id="13316" name="Slide Number Placeholder 3">
            <a:extLst>
              <a:ext uri="{FF2B5EF4-FFF2-40B4-BE49-F238E27FC236}">
                <a16:creationId xmlns:a16="http://schemas.microsoft.com/office/drawing/2014/main" id="{49E3408E-E98A-2260-804C-BB6A0440B69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2CB095D-2837-466C-B5A3-1522ED1696DF}" type="slidenum">
              <a:rPr lang="en-US" altLang="en-US" sz="1400">
                <a:latin typeface="Tahoma" panose="020B0604030504040204" pitchFamily="34" charset="0"/>
              </a:rPr>
              <a:pPr/>
              <a:t>1</a:t>
            </a:fld>
            <a:endParaRPr lang="en-US" altLang="en-US" sz="1400">
              <a:latin typeface="Tahoma" panose="020B0604030504040204" pitchFamily="34" charset="0"/>
            </a:endParaRPr>
          </a:p>
        </p:txBody>
      </p:sp>
      <p:sp>
        <p:nvSpPr>
          <p:cNvPr id="13317" name="Slide Number Placeholder 5">
            <a:extLst>
              <a:ext uri="{FF2B5EF4-FFF2-40B4-BE49-F238E27FC236}">
                <a16:creationId xmlns:a16="http://schemas.microsoft.com/office/drawing/2014/main" id="{CA12C36D-168E-B8A3-74E3-5C010E036C87}"/>
              </a:ext>
            </a:extLst>
          </p:cNvPr>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06E3FC5D-B7F6-4E89-A9B5-08BD9307C8AA}" type="slidenum">
              <a:rPr lang="zh-CN" altLang="en-US" sz="1200">
                <a:latin typeface="Tahoma" panose="020B0604030504040204" pitchFamily="34" charset="0"/>
                <a:ea typeface="SimSun" panose="02010600030101010101" pitchFamily="2" charset="-122"/>
              </a:rPr>
              <a:pPr algn="r" eaLnBrk="1" hangingPunct="1"/>
              <a:t>1</a:t>
            </a:fld>
            <a:endParaRPr lang="en-US" altLang="zh-CN" sz="1200">
              <a:latin typeface="Tahoma" panose="020B0604030504040204" pitchFamily="34" charset="0"/>
              <a:ea typeface="SimSun" panose="02010600030101010101" pitchFamily="2" charset="-122"/>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2739C769-21EC-DF43-31C0-1AC66F510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238375"/>
            <a:ext cx="47625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itle 4">
            <a:extLst>
              <a:ext uri="{FF2B5EF4-FFF2-40B4-BE49-F238E27FC236}">
                <a16:creationId xmlns:a16="http://schemas.microsoft.com/office/drawing/2014/main" id="{8C713307-D6DC-48CC-7BD6-943DBD412FE6}"/>
              </a:ext>
            </a:extLst>
          </p:cNvPr>
          <p:cNvSpPr>
            <a:spLocks noGrp="1" noChangeArrowheads="1"/>
          </p:cNvSpPr>
          <p:nvPr>
            <p:ph type="title"/>
          </p:nvPr>
        </p:nvSpPr>
        <p:spPr>
          <a:xfrm>
            <a:off x="628650" y="198438"/>
            <a:ext cx="7886700" cy="1325562"/>
          </a:xfrm>
        </p:spPr>
        <p:txBody>
          <a:bodyPr/>
          <a:lstStyle/>
          <a:p>
            <a:r>
              <a:rPr lang="en-US" altLang="en-US"/>
              <a:t>Ý nghĩa của Khoa học dữ liệu</a:t>
            </a: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0">
            <a:extLst>
              <a:ext uri="{FF2B5EF4-FFF2-40B4-BE49-F238E27FC236}">
                <a16:creationId xmlns:a16="http://schemas.microsoft.com/office/drawing/2014/main" id="{BF3C1BAA-8F70-458E-F7FB-A8A286857955}"/>
              </a:ext>
            </a:extLst>
          </p:cNvPr>
          <p:cNvSpPr txBox="1">
            <a:spLocks noChangeArrowheads="1"/>
          </p:cNvSpPr>
          <p:nvPr/>
        </p:nvSpPr>
        <p:spPr bwMode="auto">
          <a:xfrm>
            <a:off x="5486400" y="76200"/>
            <a:ext cx="3276600"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a:spcBef>
                <a:spcPct val="50000"/>
              </a:spcBef>
            </a:pPr>
            <a:r>
              <a:rPr lang="en-US" altLang="en-US" i="1">
                <a:solidFill>
                  <a:srgbClr val="008000"/>
                </a:solidFill>
                <a:latin typeface="Comic Sans MS" panose="030F0702030302020204" pitchFamily="66" charset="0"/>
              </a:rPr>
              <a:t>Rất nhiều dữ liệu</a:t>
            </a:r>
          </a:p>
        </p:txBody>
      </p:sp>
      <p:pic>
        <p:nvPicPr>
          <p:cNvPr id="33795" name="Picture 70" descr="Screen shot 2012-09-07 at 12.46.35 PM.png">
            <a:extLst>
              <a:ext uri="{FF2B5EF4-FFF2-40B4-BE49-F238E27FC236}">
                <a16:creationId xmlns:a16="http://schemas.microsoft.com/office/drawing/2014/main" id="{15AD9DC5-EE54-9A69-ADFD-EEDDE7940C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3649663"/>
            <a:ext cx="1654175"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Connector 58">
            <a:extLst>
              <a:ext uri="{FF2B5EF4-FFF2-40B4-BE49-F238E27FC236}">
                <a16:creationId xmlns:a16="http://schemas.microsoft.com/office/drawing/2014/main" id="{6744B88B-2487-A649-3584-565E29CF6822}"/>
              </a:ext>
            </a:extLst>
          </p:cNvPr>
          <p:cNvCxnSpPr/>
          <p:nvPr/>
        </p:nvCxnSpPr>
        <p:spPr>
          <a:xfrm flipV="1">
            <a:off x="1965325" y="1616075"/>
            <a:ext cx="6243638" cy="1644650"/>
          </a:xfrm>
          <a:prstGeom prst="line">
            <a:avLst/>
          </a:prstGeom>
          <a:ln w="28575"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BE9DB76-B87C-EB59-FC8E-43596FD0A437}"/>
              </a:ext>
            </a:extLst>
          </p:cNvPr>
          <p:cNvCxnSpPr/>
          <p:nvPr/>
        </p:nvCxnSpPr>
        <p:spPr>
          <a:xfrm>
            <a:off x="1776413" y="418465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B6FC5FA-3770-1068-301E-C7A431D35611}"/>
              </a:ext>
            </a:extLst>
          </p:cNvPr>
          <p:cNvCxnSpPr/>
          <p:nvPr/>
        </p:nvCxnSpPr>
        <p:spPr>
          <a:xfrm>
            <a:off x="346075" y="5080000"/>
            <a:ext cx="7994650" cy="0"/>
          </a:xfrm>
          <a:prstGeom prst="line">
            <a:avLst/>
          </a:prstGeom>
          <a:ln w="127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597BF5F-6FBE-1CA1-A480-FC972FF2EC42}"/>
              </a:ext>
            </a:extLst>
          </p:cNvPr>
          <p:cNvCxnSpPr/>
          <p:nvPr/>
        </p:nvCxnSpPr>
        <p:spPr>
          <a:xfrm>
            <a:off x="1776413" y="43688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A8F5998-06EE-4811-9CD6-B77044CD033C}"/>
              </a:ext>
            </a:extLst>
          </p:cNvPr>
          <p:cNvCxnSpPr/>
          <p:nvPr/>
        </p:nvCxnSpPr>
        <p:spPr>
          <a:xfrm>
            <a:off x="1776413" y="46275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29DE01-19DA-A38A-0491-4535541F2686}"/>
              </a:ext>
            </a:extLst>
          </p:cNvPr>
          <p:cNvCxnSpPr/>
          <p:nvPr/>
        </p:nvCxnSpPr>
        <p:spPr>
          <a:xfrm>
            <a:off x="1776413" y="357505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26A98B-F65A-1B7A-BD87-E14A8B7C8F1F}"/>
              </a:ext>
            </a:extLst>
          </p:cNvPr>
          <p:cNvCxnSpPr/>
          <p:nvPr/>
        </p:nvCxnSpPr>
        <p:spPr>
          <a:xfrm>
            <a:off x="1776413" y="36496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02F7FFC-7062-EB51-E777-6CF3518A919C}"/>
              </a:ext>
            </a:extLst>
          </p:cNvPr>
          <p:cNvCxnSpPr/>
          <p:nvPr/>
        </p:nvCxnSpPr>
        <p:spPr>
          <a:xfrm>
            <a:off x="1776413" y="37131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0DB945-B46D-806C-0D8B-855EB3064B80}"/>
              </a:ext>
            </a:extLst>
          </p:cNvPr>
          <p:cNvCxnSpPr/>
          <p:nvPr/>
        </p:nvCxnSpPr>
        <p:spPr>
          <a:xfrm>
            <a:off x="1776413" y="40179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82EDA-A51D-311C-80E6-3D0569C2A4CF}"/>
              </a:ext>
            </a:extLst>
          </p:cNvPr>
          <p:cNvCxnSpPr/>
          <p:nvPr/>
        </p:nvCxnSpPr>
        <p:spPr>
          <a:xfrm>
            <a:off x="1776413" y="380682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EE96CD6-6098-8330-EB39-EA9484E3B5DF}"/>
              </a:ext>
            </a:extLst>
          </p:cNvPr>
          <p:cNvCxnSpPr/>
          <p:nvPr/>
        </p:nvCxnSpPr>
        <p:spPr>
          <a:xfrm>
            <a:off x="1776413" y="390842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B3B86A6-8A18-28E6-12E5-35F1B61B0964}"/>
              </a:ext>
            </a:extLst>
          </p:cNvPr>
          <p:cNvCxnSpPr/>
          <p:nvPr/>
        </p:nvCxnSpPr>
        <p:spPr>
          <a:xfrm>
            <a:off x="1776413" y="26193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023EEFC-DB69-98E0-0E16-AB43B5092EEA}"/>
              </a:ext>
            </a:extLst>
          </p:cNvPr>
          <p:cNvCxnSpPr/>
          <p:nvPr/>
        </p:nvCxnSpPr>
        <p:spPr>
          <a:xfrm>
            <a:off x="346075" y="3514725"/>
            <a:ext cx="7994650" cy="0"/>
          </a:xfrm>
          <a:prstGeom prst="line">
            <a:avLst/>
          </a:prstGeom>
          <a:ln w="127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FD23F0E-A0CC-C552-F244-DB792E32577E}"/>
              </a:ext>
            </a:extLst>
          </p:cNvPr>
          <p:cNvCxnSpPr/>
          <p:nvPr/>
        </p:nvCxnSpPr>
        <p:spPr>
          <a:xfrm>
            <a:off x="1776413" y="280352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27B9AC8-9534-3F6C-3ADD-669181EE6677}"/>
              </a:ext>
            </a:extLst>
          </p:cNvPr>
          <p:cNvCxnSpPr/>
          <p:nvPr/>
        </p:nvCxnSpPr>
        <p:spPr>
          <a:xfrm>
            <a:off x="1776413" y="306228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6CA5CA0-98BD-FAF3-4396-24B02A2CC691}"/>
              </a:ext>
            </a:extLst>
          </p:cNvPr>
          <p:cNvCxnSpPr/>
          <p:nvPr/>
        </p:nvCxnSpPr>
        <p:spPr>
          <a:xfrm>
            <a:off x="1776413" y="2011363"/>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C85FCD6-7ABF-D1EF-CF8A-C9764BDA5B70}"/>
              </a:ext>
            </a:extLst>
          </p:cNvPr>
          <p:cNvCxnSpPr/>
          <p:nvPr/>
        </p:nvCxnSpPr>
        <p:spPr>
          <a:xfrm>
            <a:off x="1776413" y="208438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52035A0-0DE4-EA5F-0610-2BC53B9E29FA}"/>
              </a:ext>
            </a:extLst>
          </p:cNvPr>
          <p:cNvCxnSpPr/>
          <p:nvPr/>
        </p:nvCxnSpPr>
        <p:spPr>
          <a:xfrm>
            <a:off x="1776413" y="21494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68323E5-08AE-D015-59FA-A52D17D13FF1}"/>
              </a:ext>
            </a:extLst>
          </p:cNvPr>
          <p:cNvCxnSpPr/>
          <p:nvPr/>
        </p:nvCxnSpPr>
        <p:spPr>
          <a:xfrm>
            <a:off x="1776413" y="24542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BA8318E-D49E-4FE6-B5D6-C153C09DD63F}"/>
              </a:ext>
            </a:extLst>
          </p:cNvPr>
          <p:cNvCxnSpPr/>
          <p:nvPr/>
        </p:nvCxnSpPr>
        <p:spPr>
          <a:xfrm>
            <a:off x="1776413" y="224155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ECE3AE8-1E3E-F081-4DED-90CC703998CD}"/>
              </a:ext>
            </a:extLst>
          </p:cNvPr>
          <p:cNvCxnSpPr/>
          <p:nvPr/>
        </p:nvCxnSpPr>
        <p:spPr>
          <a:xfrm>
            <a:off x="1776413" y="234315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31C675E-7877-F302-0A70-17D1F85C2D32}"/>
              </a:ext>
            </a:extLst>
          </p:cNvPr>
          <p:cNvCxnSpPr/>
          <p:nvPr/>
        </p:nvCxnSpPr>
        <p:spPr>
          <a:xfrm>
            <a:off x="1776413" y="105568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A71E087-2B0B-70F7-3A27-7658C9792BFF}"/>
              </a:ext>
            </a:extLst>
          </p:cNvPr>
          <p:cNvCxnSpPr/>
          <p:nvPr/>
        </p:nvCxnSpPr>
        <p:spPr>
          <a:xfrm>
            <a:off x="346075" y="1949450"/>
            <a:ext cx="7994650" cy="0"/>
          </a:xfrm>
          <a:prstGeom prst="line">
            <a:avLst/>
          </a:prstGeom>
          <a:ln w="127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FBB7994-6073-6784-E656-6D596A907C54}"/>
              </a:ext>
            </a:extLst>
          </p:cNvPr>
          <p:cNvCxnSpPr/>
          <p:nvPr/>
        </p:nvCxnSpPr>
        <p:spPr>
          <a:xfrm>
            <a:off x="1776413" y="123983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A1AB5CE-7833-79FB-1D49-D10043EAF5CD}"/>
              </a:ext>
            </a:extLst>
          </p:cNvPr>
          <p:cNvCxnSpPr/>
          <p:nvPr/>
        </p:nvCxnSpPr>
        <p:spPr>
          <a:xfrm>
            <a:off x="1776413" y="14986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BA634C4-D332-C772-A8F9-A1961C12A1DC}"/>
              </a:ext>
            </a:extLst>
          </p:cNvPr>
          <p:cNvCxnSpPr/>
          <p:nvPr/>
        </p:nvCxnSpPr>
        <p:spPr>
          <a:xfrm>
            <a:off x="1776413" y="446088"/>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0AF6601-A25D-52CC-10D6-C9A512A0358B}"/>
              </a:ext>
            </a:extLst>
          </p:cNvPr>
          <p:cNvCxnSpPr/>
          <p:nvPr/>
        </p:nvCxnSpPr>
        <p:spPr>
          <a:xfrm>
            <a:off x="1776413" y="5207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AF4D244-0E3F-61B6-746E-84B3503BB9D4}"/>
              </a:ext>
            </a:extLst>
          </p:cNvPr>
          <p:cNvCxnSpPr/>
          <p:nvPr/>
        </p:nvCxnSpPr>
        <p:spPr>
          <a:xfrm>
            <a:off x="1776413" y="5842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7D19CAD-5217-9425-2864-C7766AC0CFCB}"/>
              </a:ext>
            </a:extLst>
          </p:cNvPr>
          <p:cNvCxnSpPr/>
          <p:nvPr/>
        </p:nvCxnSpPr>
        <p:spPr>
          <a:xfrm>
            <a:off x="1776413" y="889000"/>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C13AD011-F0BE-59C6-9AC8-99AF40486D51}"/>
              </a:ext>
            </a:extLst>
          </p:cNvPr>
          <p:cNvCxnSpPr/>
          <p:nvPr/>
        </p:nvCxnSpPr>
        <p:spPr>
          <a:xfrm>
            <a:off x="1776413" y="6762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99F5E7-DBF3-85D2-151C-C54B9BF98745}"/>
              </a:ext>
            </a:extLst>
          </p:cNvPr>
          <p:cNvCxnSpPr/>
          <p:nvPr/>
        </p:nvCxnSpPr>
        <p:spPr>
          <a:xfrm>
            <a:off x="1776413" y="777875"/>
            <a:ext cx="6564312"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3827" name="TextBox 2">
            <a:extLst>
              <a:ext uri="{FF2B5EF4-FFF2-40B4-BE49-F238E27FC236}">
                <a16:creationId xmlns:a16="http://schemas.microsoft.com/office/drawing/2014/main" id="{132BE75C-F57C-3947-B7EE-25C600DCF0A8}"/>
              </a:ext>
            </a:extLst>
          </p:cNvPr>
          <p:cNvSpPr txBox="1">
            <a:spLocks noChangeArrowheads="1"/>
          </p:cNvSpPr>
          <p:nvPr/>
        </p:nvSpPr>
        <p:spPr bwMode="auto">
          <a:xfrm>
            <a:off x="7400925" y="5080000"/>
            <a:ext cx="1047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solidFill>
                  <a:srgbClr val="000000"/>
                </a:solidFill>
                <a:latin typeface="Calibri" panose="020F0502020204030204" pitchFamily="34" charset="0"/>
              </a:rPr>
              <a:t>2015</a:t>
            </a:r>
          </a:p>
        </p:txBody>
      </p:sp>
      <p:sp>
        <p:nvSpPr>
          <p:cNvPr id="33828" name="TextBox 37">
            <a:extLst>
              <a:ext uri="{FF2B5EF4-FFF2-40B4-BE49-F238E27FC236}">
                <a16:creationId xmlns:a16="http://schemas.microsoft.com/office/drawing/2014/main" id="{C9295C63-09E0-B713-F094-89C2DABA7414}"/>
              </a:ext>
            </a:extLst>
          </p:cNvPr>
          <p:cNvSpPr txBox="1">
            <a:spLocks noChangeArrowheads="1"/>
          </p:cNvSpPr>
          <p:nvPr/>
        </p:nvSpPr>
        <p:spPr bwMode="auto">
          <a:xfrm>
            <a:off x="477838" y="1651000"/>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US">
                <a:solidFill>
                  <a:srgbClr val="000000"/>
                </a:solidFill>
                <a:latin typeface="Calibri" panose="020F0502020204030204" pitchFamily="34" charset="0"/>
              </a:rPr>
              <a:t>1 Zettabyte</a:t>
            </a:r>
          </a:p>
        </p:txBody>
      </p:sp>
      <p:sp>
        <p:nvSpPr>
          <p:cNvPr id="33829" name="TextBox 38">
            <a:extLst>
              <a:ext uri="{FF2B5EF4-FFF2-40B4-BE49-F238E27FC236}">
                <a16:creationId xmlns:a16="http://schemas.microsoft.com/office/drawing/2014/main" id="{A4BB47E4-74FC-CC6B-538E-9D23E1790DE0}"/>
              </a:ext>
            </a:extLst>
          </p:cNvPr>
          <p:cNvSpPr txBox="1">
            <a:spLocks noChangeArrowheads="1"/>
          </p:cNvSpPr>
          <p:nvPr/>
        </p:nvSpPr>
        <p:spPr bwMode="auto">
          <a:xfrm>
            <a:off x="471488" y="3217863"/>
            <a:ext cx="1304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US">
                <a:solidFill>
                  <a:srgbClr val="000000"/>
                </a:solidFill>
                <a:latin typeface="Calibri" panose="020F0502020204030204" pitchFamily="34" charset="0"/>
              </a:rPr>
              <a:t>1 Exabyte</a:t>
            </a:r>
          </a:p>
        </p:txBody>
      </p:sp>
      <p:sp>
        <p:nvSpPr>
          <p:cNvPr id="33830" name="TextBox 39">
            <a:extLst>
              <a:ext uri="{FF2B5EF4-FFF2-40B4-BE49-F238E27FC236}">
                <a16:creationId xmlns:a16="http://schemas.microsoft.com/office/drawing/2014/main" id="{ED007D29-2EEE-38D5-E8E3-3FE245A7614D}"/>
              </a:ext>
            </a:extLst>
          </p:cNvPr>
          <p:cNvSpPr txBox="1">
            <a:spLocks noChangeArrowheads="1"/>
          </p:cNvSpPr>
          <p:nvPr/>
        </p:nvSpPr>
        <p:spPr bwMode="auto">
          <a:xfrm>
            <a:off x="471488" y="4779963"/>
            <a:ext cx="1304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en-US">
                <a:solidFill>
                  <a:srgbClr val="000000"/>
                </a:solidFill>
                <a:latin typeface="Calibri" panose="020F0502020204030204" pitchFamily="34" charset="0"/>
              </a:rPr>
              <a:t>1 Petabyte</a:t>
            </a:r>
          </a:p>
        </p:txBody>
      </p:sp>
      <p:sp>
        <p:nvSpPr>
          <p:cNvPr id="33831" name="Rectangle 3">
            <a:extLst>
              <a:ext uri="{FF2B5EF4-FFF2-40B4-BE49-F238E27FC236}">
                <a16:creationId xmlns:a16="http://schemas.microsoft.com/office/drawing/2014/main" id="{B204C957-D043-DDAA-3B6C-3DA01B5F6E42}"/>
              </a:ext>
            </a:extLst>
          </p:cNvPr>
          <p:cNvSpPr>
            <a:spLocks noChangeArrowheads="1"/>
          </p:cNvSpPr>
          <p:nvPr/>
        </p:nvSpPr>
        <p:spPr bwMode="auto">
          <a:xfrm>
            <a:off x="4703763" y="6526213"/>
            <a:ext cx="43910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(brain) 14 PB:  http://www.quora.com/Neuroscience-1/How-much-data-can-the-human-brain-store</a:t>
            </a:r>
          </a:p>
        </p:txBody>
      </p:sp>
      <p:sp>
        <p:nvSpPr>
          <p:cNvPr id="33832" name="Rectangle 40">
            <a:extLst>
              <a:ext uri="{FF2B5EF4-FFF2-40B4-BE49-F238E27FC236}">
                <a16:creationId xmlns:a16="http://schemas.microsoft.com/office/drawing/2014/main" id="{DDC8915F-BB34-4F40-D132-2671D8C029C2}"/>
              </a:ext>
            </a:extLst>
          </p:cNvPr>
          <p:cNvSpPr>
            <a:spLocks noChangeArrowheads="1"/>
          </p:cNvSpPr>
          <p:nvPr/>
        </p:nvSpPr>
        <p:spPr bwMode="auto">
          <a:xfrm>
            <a:off x="4703763" y="5986463"/>
            <a:ext cx="43910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(2002) 5 EB: http://www2.sims.berkeley.edu/research/projects/how-much-info-2003/execsum.htm</a:t>
            </a:r>
          </a:p>
        </p:txBody>
      </p:sp>
      <p:sp>
        <p:nvSpPr>
          <p:cNvPr id="33833" name="TextBox 41">
            <a:extLst>
              <a:ext uri="{FF2B5EF4-FFF2-40B4-BE49-F238E27FC236}">
                <a16:creationId xmlns:a16="http://schemas.microsoft.com/office/drawing/2014/main" id="{635CEE28-9D97-E86D-1D59-34506A0A5FE9}"/>
              </a:ext>
            </a:extLst>
          </p:cNvPr>
          <p:cNvSpPr txBox="1">
            <a:spLocks noChangeArrowheads="1"/>
          </p:cNvSpPr>
          <p:nvPr/>
        </p:nvSpPr>
        <p:spPr bwMode="auto">
          <a:xfrm>
            <a:off x="152400" y="5218113"/>
            <a:ext cx="19177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7F7F7F"/>
                </a:solidFill>
                <a:latin typeface="Calibri" panose="020F0502020204030204" pitchFamily="34" charset="0"/>
              </a:rPr>
              <a:t>1 Petabyte  ==  1000 TB</a:t>
            </a:r>
          </a:p>
        </p:txBody>
      </p:sp>
      <p:sp>
        <p:nvSpPr>
          <p:cNvPr id="33834" name="TextBox 42">
            <a:extLst>
              <a:ext uri="{FF2B5EF4-FFF2-40B4-BE49-F238E27FC236}">
                <a16:creationId xmlns:a16="http://schemas.microsoft.com/office/drawing/2014/main" id="{29B549E3-F260-A7D2-26DF-4852E529729B}"/>
              </a:ext>
            </a:extLst>
          </p:cNvPr>
          <p:cNvSpPr txBox="1">
            <a:spLocks noChangeArrowheads="1"/>
          </p:cNvSpPr>
          <p:nvPr/>
        </p:nvSpPr>
        <p:spPr bwMode="auto">
          <a:xfrm>
            <a:off x="1965325" y="5080000"/>
            <a:ext cx="1047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solidFill>
                  <a:srgbClr val="000000"/>
                </a:solidFill>
                <a:latin typeface="Calibri" panose="020F0502020204030204" pitchFamily="34" charset="0"/>
              </a:rPr>
              <a:t>2002</a:t>
            </a:r>
          </a:p>
        </p:txBody>
      </p:sp>
      <p:sp>
        <p:nvSpPr>
          <p:cNvPr id="5" name="Regular Pentagon 4">
            <a:extLst>
              <a:ext uri="{FF2B5EF4-FFF2-40B4-BE49-F238E27FC236}">
                <a16:creationId xmlns:a16="http://schemas.microsoft.com/office/drawing/2014/main" id="{FA376B5F-93A6-D3E2-67A0-16ACFB0B1508}"/>
              </a:ext>
            </a:extLst>
          </p:cNvPr>
          <p:cNvSpPr>
            <a:spLocks noChangeArrowheads="1"/>
          </p:cNvSpPr>
          <p:nvPr/>
        </p:nvSpPr>
        <p:spPr bwMode="auto">
          <a:xfrm>
            <a:off x="2428875" y="3190875"/>
            <a:ext cx="171450" cy="144463"/>
          </a:xfrm>
          <a:prstGeom prst="pentagon">
            <a:avLst/>
          </a:prstGeom>
          <a:solidFill>
            <a:srgbClr val="008000"/>
          </a:solidFill>
          <a:ln>
            <a:noFill/>
          </a:ln>
          <a:effectLst>
            <a:outerShdw blurRad="40000" dist="23000" dir="5400000" rotWithShape="0">
              <a:srgbClr val="808080">
                <a:alpha val="34998"/>
              </a:srgbClr>
            </a:outerShdw>
          </a:effectLst>
        </p:spPr>
        <p:txBody>
          <a:bodyPr anchor="ctr"/>
          <a:lstStyle/>
          <a:p>
            <a:pPr algn="ctr" defTabSz="457200" eaLnBrk="1" hangingPunct="1">
              <a:defRPr/>
            </a:pPr>
            <a:endParaRPr lang="en-US" altLang="en-US">
              <a:solidFill>
                <a:srgbClr val="FFFFFF"/>
              </a:solidFill>
              <a:latin typeface="Calibri" pitchFamily="34" charset="0"/>
            </a:endParaRPr>
          </a:p>
        </p:txBody>
      </p:sp>
      <p:sp>
        <p:nvSpPr>
          <p:cNvPr id="44" name="Regular Pentagon 43">
            <a:extLst>
              <a:ext uri="{FF2B5EF4-FFF2-40B4-BE49-F238E27FC236}">
                <a16:creationId xmlns:a16="http://schemas.microsoft.com/office/drawing/2014/main" id="{DD5BA1AC-61F3-B6AB-0233-F2C469499399}"/>
              </a:ext>
            </a:extLst>
          </p:cNvPr>
          <p:cNvSpPr>
            <a:spLocks noChangeArrowheads="1"/>
          </p:cNvSpPr>
          <p:nvPr/>
        </p:nvSpPr>
        <p:spPr bwMode="auto">
          <a:xfrm>
            <a:off x="7874000" y="1717675"/>
            <a:ext cx="173038" cy="144463"/>
          </a:xfrm>
          <a:prstGeom prst="pentagon">
            <a:avLst/>
          </a:prstGeom>
          <a:solidFill>
            <a:srgbClr val="008000"/>
          </a:solidFill>
          <a:ln>
            <a:noFill/>
          </a:ln>
          <a:effectLst>
            <a:outerShdw blurRad="40000" dist="23000" dir="5400000" rotWithShape="0">
              <a:srgbClr val="808080">
                <a:alpha val="34998"/>
              </a:srgbClr>
            </a:outerShdw>
          </a:effectLst>
        </p:spPr>
        <p:txBody>
          <a:bodyPr anchor="ctr"/>
          <a:lstStyle/>
          <a:p>
            <a:pPr algn="ctr" defTabSz="457200" eaLnBrk="1" hangingPunct="1">
              <a:defRPr/>
            </a:pPr>
            <a:endParaRPr lang="en-US" altLang="en-US">
              <a:solidFill>
                <a:srgbClr val="FFFFFF"/>
              </a:solidFill>
              <a:latin typeface="Calibri" pitchFamily="34" charset="0"/>
            </a:endParaRPr>
          </a:p>
        </p:txBody>
      </p:sp>
      <p:sp>
        <p:nvSpPr>
          <p:cNvPr id="33837" name="TextBox 44">
            <a:extLst>
              <a:ext uri="{FF2B5EF4-FFF2-40B4-BE49-F238E27FC236}">
                <a16:creationId xmlns:a16="http://schemas.microsoft.com/office/drawing/2014/main" id="{8CBCA018-2CFC-5B03-A4FE-A047B4F55A30}"/>
              </a:ext>
            </a:extLst>
          </p:cNvPr>
          <p:cNvSpPr txBox="1">
            <a:spLocks noChangeArrowheads="1"/>
          </p:cNvSpPr>
          <p:nvPr/>
        </p:nvSpPr>
        <p:spPr bwMode="auto">
          <a:xfrm>
            <a:off x="4973638" y="5080000"/>
            <a:ext cx="1046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solidFill>
                  <a:srgbClr val="000000"/>
                </a:solidFill>
                <a:latin typeface="Calibri" panose="020F0502020204030204" pitchFamily="34" charset="0"/>
              </a:rPr>
              <a:t>2009</a:t>
            </a:r>
          </a:p>
        </p:txBody>
      </p:sp>
      <p:sp>
        <p:nvSpPr>
          <p:cNvPr id="46" name="Regular Pentagon 45">
            <a:extLst>
              <a:ext uri="{FF2B5EF4-FFF2-40B4-BE49-F238E27FC236}">
                <a16:creationId xmlns:a16="http://schemas.microsoft.com/office/drawing/2014/main" id="{CDBDC44E-8C22-9F31-5727-C5C3C0929E9C}"/>
              </a:ext>
            </a:extLst>
          </p:cNvPr>
          <p:cNvSpPr>
            <a:spLocks noChangeArrowheads="1"/>
          </p:cNvSpPr>
          <p:nvPr/>
        </p:nvSpPr>
        <p:spPr bwMode="auto">
          <a:xfrm>
            <a:off x="5343525" y="2024063"/>
            <a:ext cx="173038" cy="146050"/>
          </a:xfrm>
          <a:prstGeom prst="pentagon">
            <a:avLst/>
          </a:prstGeom>
          <a:solidFill>
            <a:srgbClr val="008000"/>
          </a:solidFill>
          <a:ln>
            <a:noFill/>
          </a:ln>
          <a:effectLst>
            <a:outerShdw blurRad="40000" dist="23000" dir="5400000" rotWithShape="0">
              <a:srgbClr val="808080">
                <a:alpha val="34998"/>
              </a:srgbClr>
            </a:outerShdw>
          </a:effectLst>
        </p:spPr>
        <p:txBody>
          <a:bodyPr anchor="ctr"/>
          <a:lstStyle/>
          <a:p>
            <a:pPr algn="ctr" defTabSz="457200" eaLnBrk="1" hangingPunct="1">
              <a:defRPr/>
            </a:pPr>
            <a:endParaRPr lang="en-US" altLang="en-US">
              <a:solidFill>
                <a:srgbClr val="FFFFFF"/>
              </a:solidFill>
              <a:latin typeface="Calibri" pitchFamily="34" charset="0"/>
            </a:endParaRPr>
          </a:p>
        </p:txBody>
      </p:sp>
      <p:sp>
        <p:nvSpPr>
          <p:cNvPr id="33839" name="Rectangle 46">
            <a:extLst>
              <a:ext uri="{FF2B5EF4-FFF2-40B4-BE49-F238E27FC236}">
                <a16:creationId xmlns:a16="http://schemas.microsoft.com/office/drawing/2014/main" id="{EF9D9239-1847-EF56-46B8-28D4AE7C7437}"/>
              </a:ext>
            </a:extLst>
          </p:cNvPr>
          <p:cNvSpPr>
            <a:spLocks noChangeArrowheads="1"/>
          </p:cNvSpPr>
          <p:nvPr/>
        </p:nvSpPr>
        <p:spPr bwMode="auto">
          <a:xfrm>
            <a:off x="131763" y="6346825"/>
            <a:ext cx="4572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(2009) 800 EB: http://www.emc.com/collateral/analyst-reports/idc-digital-universe-are-you-ready.pdf</a:t>
            </a:r>
          </a:p>
        </p:txBody>
      </p:sp>
      <p:sp>
        <p:nvSpPr>
          <p:cNvPr id="33840" name="Rectangle 47">
            <a:extLst>
              <a:ext uri="{FF2B5EF4-FFF2-40B4-BE49-F238E27FC236}">
                <a16:creationId xmlns:a16="http://schemas.microsoft.com/office/drawing/2014/main" id="{2628F6C5-5B8F-7115-7124-F148AF17D852}"/>
              </a:ext>
            </a:extLst>
          </p:cNvPr>
          <p:cNvSpPr>
            <a:spLocks noChangeArrowheads="1"/>
          </p:cNvSpPr>
          <p:nvPr/>
        </p:nvSpPr>
        <p:spPr bwMode="auto">
          <a:xfrm>
            <a:off x="131763" y="5986463"/>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(2015) 8 ZB: http://www.emc.com/collateral/analyst-reports/idc-extracting-value-from-chaos-ar.pdf</a:t>
            </a:r>
          </a:p>
        </p:txBody>
      </p:sp>
      <p:sp>
        <p:nvSpPr>
          <p:cNvPr id="49" name="Regular Pentagon 48">
            <a:extLst>
              <a:ext uri="{FF2B5EF4-FFF2-40B4-BE49-F238E27FC236}">
                <a16:creationId xmlns:a16="http://schemas.microsoft.com/office/drawing/2014/main" id="{17282E54-2CDD-44FF-1B37-FCE4B7CB01CC}"/>
              </a:ext>
            </a:extLst>
          </p:cNvPr>
          <p:cNvSpPr>
            <a:spLocks noChangeArrowheads="1"/>
          </p:cNvSpPr>
          <p:nvPr/>
        </p:nvSpPr>
        <p:spPr bwMode="auto">
          <a:xfrm>
            <a:off x="4105275" y="2770188"/>
            <a:ext cx="171450" cy="146050"/>
          </a:xfrm>
          <a:prstGeom prst="pentagon">
            <a:avLst/>
          </a:prstGeom>
          <a:solidFill>
            <a:srgbClr val="008000"/>
          </a:solidFill>
          <a:ln>
            <a:noFill/>
          </a:ln>
          <a:effectLst>
            <a:outerShdw blurRad="40000" dist="23000" dir="5400000" rotWithShape="0">
              <a:srgbClr val="808080">
                <a:alpha val="34998"/>
              </a:srgbClr>
            </a:outerShdw>
          </a:effectLst>
        </p:spPr>
        <p:txBody>
          <a:bodyPr anchor="ctr"/>
          <a:lstStyle/>
          <a:p>
            <a:pPr algn="ctr" defTabSz="457200" eaLnBrk="1" hangingPunct="1">
              <a:defRPr/>
            </a:pPr>
            <a:endParaRPr lang="en-US" altLang="en-US">
              <a:solidFill>
                <a:srgbClr val="FFFFFF"/>
              </a:solidFill>
              <a:latin typeface="Calibri" pitchFamily="34" charset="0"/>
            </a:endParaRPr>
          </a:p>
        </p:txBody>
      </p:sp>
      <p:sp>
        <p:nvSpPr>
          <p:cNvPr id="33842" name="TextBox 49">
            <a:extLst>
              <a:ext uri="{FF2B5EF4-FFF2-40B4-BE49-F238E27FC236}">
                <a16:creationId xmlns:a16="http://schemas.microsoft.com/office/drawing/2014/main" id="{B166CAFA-5D57-0D56-FB99-051DDE618405}"/>
              </a:ext>
            </a:extLst>
          </p:cNvPr>
          <p:cNvSpPr txBox="1">
            <a:spLocks noChangeArrowheads="1"/>
          </p:cNvSpPr>
          <p:nvPr/>
        </p:nvSpPr>
        <p:spPr bwMode="auto">
          <a:xfrm>
            <a:off x="3738563" y="5080000"/>
            <a:ext cx="1046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solidFill>
                  <a:srgbClr val="000000"/>
                </a:solidFill>
                <a:latin typeface="Calibri" panose="020F0502020204030204" pitchFamily="34" charset="0"/>
              </a:rPr>
              <a:t>2006</a:t>
            </a:r>
          </a:p>
        </p:txBody>
      </p:sp>
      <p:sp>
        <p:nvSpPr>
          <p:cNvPr id="33843" name="TextBox 50">
            <a:extLst>
              <a:ext uri="{FF2B5EF4-FFF2-40B4-BE49-F238E27FC236}">
                <a16:creationId xmlns:a16="http://schemas.microsoft.com/office/drawing/2014/main" id="{91F95EA1-6C84-22CB-CDA3-2380B2E7337B}"/>
              </a:ext>
            </a:extLst>
          </p:cNvPr>
          <p:cNvSpPr txBox="1">
            <a:spLocks noChangeArrowheads="1"/>
          </p:cNvSpPr>
          <p:nvPr/>
        </p:nvSpPr>
        <p:spPr bwMode="auto">
          <a:xfrm>
            <a:off x="5807075" y="5080000"/>
            <a:ext cx="1046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solidFill>
                  <a:srgbClr val="000000"/>
                </a:solidFill>
                <a:latin typeface="Calibri" panose="020F0502020204030204" pitchFamily="34" charset="0"/>
              </a:rPr>
              <a:t>2011</a:t>
            </a:r>
          </a:p>
        </p:txBody>
      </p:sp>
      <p:sp>
        <p:nvSpPr>
          <p:cNvPr id="52" name="Regular Pentagon 51">
            <a:extLst>
              <a:ext uri="{FF2B5EF4-FFF2-40B4-BE49-F238E27FC236}">
                <a16:creationId xmlns:a16="http://schemas.microsoft.com/office/drawing/2014/main" id="{18D0D69C-AD7C-C2CF-2BC1-F68834160EEE}"/>
              </a:ext>
            </a:extLst>
          </p:cNvPr>
          <p:cNvSpPr>
            <a:spLocks noChangeArrowheads="1"/>
          </p:cNvSpPr>
          <p:nvPr/>
        </p:nvSpPr>
        <p:spPr bwMode="auto">
          <a:xfrm>
            <a:off x="6218238" y="1855788"/>
            <a:ext cx="173037" cy="144462"/>
          </a:xfrm>
          <a:prstGeom prst="pentagon">
            <a:avLst/>
          </a:prstGeom>
          <a:solidFill>
            <a:srgbClr val="008000"/>
          </a:solidFill>
          <a:ln>
            <a:noFill/>
          </a:ln>
          <a:effectLst>
            <a:outerShdw blurRad="40000" dist="23000" dir="5400000" rotWithShape="0">
              <a:srgbClr val="808080">
                <a:alpha val="34998"/>
              </a:srgbClr>
            </a:outerShdw>
          </a:effectLst>
        </p:spPr>
        <p:txBody>
          <a:bodyPr anchor="ctr"/>
          <a:lstStyle/>
          <a:p>
            <a:pPr algn="ctr" defTabSz="457200" eaLnBrk="1" hangingPunct="1">
              <a:defRPr/>
            </a:pPr>
            <a:endParaRPr lang="en-US" altLang="en-US">
              <a:solidFill>
                <a:srgbClr val="FFFFFF"/>
              </a:solidFill>
              <a:latin typeface="Calibri" pitchFamily="34" charset="0"/>
            </a:endParaRPr>
          </a:p>
        </p:txBody>
      </p:sp>
      <p:sp>
        <p:nvSpPr>
          <p:cNvPr id="33845" name="Rectangle 52">
            <a:extLst>
              <a:ext uri="{FF2B5EF4-FFF2-40B4-BE49-F238E27FC236}">
                <a16:creationId xmlns:a16="http://schemas.microsoft.com/office/drawing/2014/main" id="{B7F7DF00-F839-69BE-9857-24315F359C7C}"/>
              </a:ext>
            </a:extLst>
          </p:cNvPr>
          <p:cNvSpPr>
            <a:spLocks noChangeArrowheads="1"/>
          </p:cNvSpPr>
          <p:nvPr/>
        </p:nvSpPr>
        <p:spPr bwMode="auto">
          <a:xfrm>
            <a:off x="131763" y="6526213"/>
            <a:ext cx="4572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(2006) 161 EB: http://www.emc.com/collateral/analyst-reports/expanding-digital-idc-white-paper.pdf</a:t>
            </a:r>
          </a:p>
        </p:txBody>
      </p:sp>
      <p:sp>
        <p:nvSpPr>
          <p:cNvPr id="33846" name="Rectangle 54">
            <a:extLst>
              <a:ext uri="{FF2B5EF4-FFF2-40B4-BE49-F238E27FC236}">
                <a16:creationId xmlns:a16="http://schemas.microsoft.com/office/drawing/2014/main" id="{44B9B211-3877-B5A0-E475-917478232DC9}"/>
              </a:ext>
            </a:extLst>
          </p:cNvPr>
          <p:cNvSpPr>
            <a:spLocks noChangeArrowheads="1"/>
          </p:cNvSpPr>
          <p:nvPr/>
        </p:nvSpPr>
        <p:spPr bwMode="auto">
          <a:xfrm>
            <a:off x="131763" y="6167438"/>
            <a:ext cx="4572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(2011) 1.8 ZB: http://www.emc.com/leadership/programs/digital-universe.htm</a:t>
            </a:r>
          </a:p>
        </p:txBody>
      </p:sp>
      <p:sp>
        <p:nvSpPr>
          <p:cNvPr id="33847" name="Rectangle 67">
            <a:extLst>
              <a:ext uri="{FF2B5EF4-FFF2-40B4-BE49-F238E27FC236}">
                <a16:creationId xmlns:a16="http://schemas.microsoft.com/office/drawing/2014/main" id="{0BCE5379-9711-AE72-1881-95D4DBDABFB6}"/>
              </a:ext>
            </a:extLst>
          </p:cNvPr>
          <p:cNvSpPr>
            <a:spLocks noChangeArrowheads="1"/>
          </p:cNvSpPr>
          <p:nvPr/>
        </p:nvSpPr>
        <p:spPr bwMode="auto">
          <a:xfrm>
            <a:off x="4703763" y="6194425"/>
            <a:ext cx="4064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(life in video) 60 PB:  in 4320p resolution, extrapolated from 16MB for 1:21 of 640x480 video (w/sound) – almost certainly a gross overestimate, as sleep can be compressed significantly!</a:t>
            </a:r>
          </a:p>
        </p:txBody>
      </p:sp>
      <p:cxnSp>
        <p:nvCxnSpPr>
          <p:cNvPr id="69" name="Straight Connector 68">
            <a:extLst>
              <a:ext uri="{FF2B5EF4-FFF2-40B4-BE49-F238E27FC236}">
                <a16:creationId xmlns:a16="http://schemas.microsoft.com/office/drawing/2014/main" id="{A67E90B4-A378-0842-9509-514F2CC8CE3D}"/>
              </a:ext>
            </a:extLst>
          </p:cNvPr>
          <p:cNvCxnSpPr/>
          <p:nvPr/>
        </p:nvCxnSpPr>
        <p:spPr>
          <a:xfrm>
            <a:off x="1965325" y="4983163"/>
            <a:ext cx="6919913" cy="0"/>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3A2FD9E-0E80-22B6-DAAE-E2232193C802}"/>
              </a:ext>
            </a:extLst>
          </p:cNvPr>
          <p:cNvCxnSpPr/>
          <p:nvPr/>
        </p:nvCxnSpPr>
        <p:spPr>
          <a:xfrm>
            <a:off x="1976438" y="4718050"/>
            <a:ext cx="6918325" cy="0"/>
          </a:xfrm>
          <a:prstGeom prst="line">
            <a:avLst/>
          </a:prstGeom>
          <a:ln w="2857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33850" name="Rectangle 73">
            <a:extLst>
              <a:ext uri="{FF2B5EF4-FFF2-40B4-BE49-F238E27FC236}">
                <a16:creationId xmlns:a16="http://schemas.microsoft.com/office/drawing/2014/main" id="{1FFF0010-364B-4FC6-8B25-9DDF91139CDE}"/>
              </a:ext>
            </a:extLst>
          </p:cNvPr>
          <p:cNvSpPr>
            <a:spLocks noChangeArrowheads="1"/>
          </p:cNvSpPr>
          <p:nvPr/>
        </p:nvSpPr>
        <p:spPr bwMode="auto">
          <a:xfrm>
            <a:off x="2536825" y="3203575"/>
            <a:ext cx="3667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5 EB</a:t>
            </a:r>
            <a:endParaRPr lang="en-US" altLang="en-US">
              <a:solidFill>
                <a:srgbClr val="000000"/>
              </a:solidFill>
              <a:latin typeface="Calibri" panose="020F0502020204030204" pitchFamily="34" charset="0"/>
            </a:endParaRPr>
          </a:p>
        </p:txBody>
      </p:sp>
      <p:sp>
        <p:nvSpPr>
          <p:cNvPr id="33851" name="Rectangle 74">
            <a:extLst>
              <a:ext uri="{FF2B5EF4-FFF2-40B4-BE49-F238E27FC236}">
                <a16:creationId xmlns:a16="http://schemas.microsoft.com/office/drawing/2014/main" id="{85654BA2-7FC1-C80F-69AA-D638A43A91A9}"/>
              </a:ext>
            </a:extLst>
          </p:cNvPr>
          <p:cNvSpPr>
            <a:spLocks noChangeArrowheads="1"/>
          </p:cNvSpPr>
          <p:nvPr/>
        </p:nvSpPr>
        <p:spPr bwMode="auto">
          <a:xfrm>
            <a:off x="4237038" y="2767013"/>
            <a:ext cx="469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161 EB</a:t>
            </a:r>
            <a:endParaRPr lang="en-US" altLang="en-US">
              <a:solidFill>
                <a:srgbClr val="000000"/>
              </a:solidFill>
              <a:latin typeface="Calibri" panose="020F0502020204030204" pitchFamily="34" charset="0"/>
            </a:endParaRPr>
          </a:p>
        </p:txBody>
      </p:sp>
      <p:sp>
        <p:nvSpPr>
          <p:cNvPr id="33852" name="Rectangle 75">
            <a:extLst>
              <a:ext uri="{FF2B5EF4-FFF2-40B4-BE49-F238E27FC236}">
                <a16:creationId xmlns:a16="http://schemas.microsoft.com/office/drawing/2014/main" id="{84FE2D49-4A75-64DE-5DB4-421DADFFD4BF}"/>
              </a:ext>
            </a:extLst>
          </p:cNvPr>
          <p:cNvSpPr>
            <a:spLocks noChangeArrowheads="1"/>
          </p:cNvSpPr>
          <p:nvPr/>
        </p:nvSpPr>
        <p:spPr bwMode="auto">
          <a:xfrm>
            <a:off x="4973638" y="2076450"/>
            <a:ext cx="4699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800 EB</a:t>
            </a:r>
            <a:endParaRPr lang="en-US" altLang="en-US">
              <a:solidFill>
                <a:srgbClr val="000000"/>
              </a:solidFill>
              <a:latin typeface="Calibri" panose="020F0502020204030204" pitchFamily="34" charset="0"/>
            </a:endParaRPr>
          </a:p>
        </p:txBody>
      </p:sp>
      <p:sp>
        <p:nvSpPr>
          <p:cNvPr id="33853" name="Rectangle 76">
            <a:extLst>
              <a:ext uri="{FF2B5EF4-FFF2-40B4-BE49-F238E27FC236}">
                <a16:creationId xmlns:a16="http://schemas.microsoft.com/office/drawing/2014/main" id="{0FE09597-507B-88A5-62E8-CB1C37F38361}"/>
              </a:ext>
            </a:extLst>
          </p:cNvPr>
          <p:cNvSpPr>
            <a:spLocks noChangeArrowheads="1"/>
          </p:cNvSpPr>
          <p:nvPr/>
        </p:nvSpPr>
        <p:spPr bwMode="auto">
          <a:xfrm>
            <a:off x="5888038" y="1730375"/>
            <a:ext cx="4413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1.8 ZB</a:t>
            </a:r>
            <a:endParaRPr lang="en-US" altLang="en-US">
              <a:solidFill>
                <a:srgbClr val="000000"/>
              </a:solidFill>
              <a:latin typeface="Calibri" panose="020F0502020204030204" pitchFamily="34" charset="0"/>
            </a:endParaRPr>
          </a:p>
        </p:txBody>
      </p:sp>
      <p:sp>
        <p:nvSpPr>
          <p:cNvPr id="33854" name="Rectangle 77">
            <a:extLst>
              <a:ext uri="{FF2B5EF4-FFF2-40B4-BE49-F238E27FC236}">
                <a16:creationId xmlns:a16="http://schemas.microsoft.com/office/drawing/2014/main" id="{5F631CCC-8A20-4DA3-FD62-8C0E2A3178E6}"/>
              </a:ext>
            </a:extLst>
          </p:cNvPr>
          <p:cNvSpPr>
            <a:spLocks noChangeArrowheads="1"/>
          </p:cNvSpPr>
          <p:nvPr/>
        </p:nvSpPr>
        <p:spPr bwMode="auto">
          <a:xfrm>
            <a:off x="7966075" y="1747838"/>
            <a:ext cx="4413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8.0 ZB</a:t>
            </a:r>
            <a:endParaRPr lang="en-US" altLang="en-US">
              <a:solidFill>
                <a:srgbClr val="000000"/>
              </a:solidFill>
              <a:latin typeface="Calibri" panose="020F0502020204030204" pitchFamily="34" charset="0"/>
            </a:endParaRPr>
          </a:p>
        </p:txBody>
      </p:sp>
      <p:sp>
        <p:nvSpPr>
          <p:cNvPr id="33855" name="Rectangle 78">
            <a:extLst>
              <a:ext uri="{FF2B5EF4-FFF2-40B4-BE49-F238E27FC236}">
                <a16:creationId xmlns:a16="http://schemas.microsoft.com/office/drawing/2014/main" id="{D4AB7137-AAC6-C9C8-70EA-F90C605A4BFE}"/>
              </a:ext>
            </a:extLst>
          </p:cNvPr>
          <p:cNvSpPr>
            <a:spLocks noChangeArrowheads="1"/>
          </p:cNvSpPr>
          <p:nvPr/>
        </p:nvSpPr>
        <p:spPr bwMode="auto">
          <a:xfrm>
            <a:off x="8674100" y="4970463"/>
            <a:ext cx="4206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14 PB</a:t>
            </a:r>
            <a:endParaRPr lang="en-US" altLang="en-US">
              <a:solidFill>
                <a:srgbClr val="000000"/>
              </a:solidFill>
              <a:latin typeface="Calibri" panose="020F0502020204030204" pitchFamily="34" charset="0"/>
            </a:endParaRPr>
          </a:p>
        </p:txBody>
      </p:sp>
      <p:sp>
        <p:nvSpPr>
          <p:cNvPr id="33856" name="Rectangle 79">
            <a:extLst>
              <a:ext uri="{FF2B5EF4-FFF2-40B4-BE49-F238E27FC236}">
                <a16:creationId xmlns:a16="http://schemas.microsoft.com/office/drawing/2014/main" id="{58A73A86-418A-1F35-B891-3E8C6AC009E9}"/>
              </a:ext>
            </a:extLst>
          </p:cNvPr>
          <p:cNvSpPr>
            <a:spLocks noChangeArrowheads="1"/>
          </p:cNvSpPr>
          <p:nvPr/>
        </p:nvSpPr>
        <p:spPr bwMode="auto">
          <a:xfrm>
            <a:off x="8674100" y="4683125"/>
            <a:ext cx="4206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60 PB</a:t>
            </a:r>
            <a:endParaRPr lang="en-US" altLang="en-US">
              <a:solidFill>
                <a:srgbClr val="000000"/>
              </a:solidFill>
              <a:latin typeface="Calibri" panose="020F0502020204030204" pitchFamily="34" charset="0"/>
            </a:endParaRPr>
          </a:p>
        </p:txBody>
      </p:sp>
      <p:sp>
        <p:nvSpPr>
          <p:cNvPr id="33857" name="Rectangle 80">
            <a:extLst>
              <a:ext uri="{FF2B5EF4-FFF2-40B4-BE49-F238E27FC236}">
                <a16:creationId xmlns:a16="http://schemas.microsoft.com/office/drawing/2014/main" id="{3AA4CF07-A2CA-3E18-79F7-2CCE563A40C1}"/>
              </a:ext>
            </a:extLst>
          </p:cNvPr>
          <p:cNvSpPr>
            <a:spLocks noChangeArrowheads="1"/>
          </p:cNvSpPr>
          <p:nvPr/>
        </p:nvSpPr>
        <p:spPr bwMode="auto">
          <a:xfrm>
            <a:off x="4862513" y="2392363"/>
            <a:ext cx="2709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008000"/>
                </a:solidFill>
                <a:latin typeface="Calibri" panose="020F0502020204030204" pitchFamily="34" charset="0"/>
              </a:rPr>
              <a:t>Dữ liệu tạo ra trong 1 năm</a:t>
            </a:r>
          </a:p>
        </p:txBody>
      </p:sp>
      <p:sp>
        <p:nvSpPr>
          <p:cNvPr id="33858" name="Rectangle 81">
            <a:extLst>
              <a:ext uri="{FF2B5EF4-FFF2-40B4-BE49-F238E27FC236}">
                <a16:creationId xmlns:a16="http://schemas.microsoft.com/office/drawing/2014/main" id="{C4E2D532-E812-E73C-C206-3EEA8CEADF4E}"/>
              </a:ext>
            </a:extLst>
          </p:cNvPr>
          <p:cNvSpPr>
            <a:spLocks noChangeArrowheads="1"/>
          </p:cNvSpPr>
          <p:nvPr/>
        </p:nvSpPr>
        <p:spPr bwMode="auto">
          <a:xfrm>
            <a:off x="5683250" y="4456113"/>
            <a:ext cx="2382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500" b="1">
                <a:solidFill>
                  <a:srgbClr val="0000FF"/>
                </a:solidFill>
                <a:latin typeface="Calibri" panose="020F0502020204030204" pitchFamily="34" charset="0"/>
              </a:rPr>
              <a:t>100-năm video HD và audio</a:t>
            </a:r>
          </a:p>
        </p:txBody>
      </p:sp>
      <p:sp>
        <p:nvSpPr>
          <p:cNvPr id="33859" name="Rectangle 82">
            <a:extLst>
              <a:ext uri="{FF2B5EF4-FFF2-40B4-BE49-F238E27FC236}">
                <a16:creationId xmlns:a16="http://schemas.microsoft.com/office/drawing/2014/main" id="{D4879AB5-1209-F0A5-1D33-4FE934490357}"/>
              </a:ext>
            </a:extLst>
          </p:cNvPr>
          <p:cNvSpPr>
            <a:spLocks noChangeArrowheads="1"/>
          </p:cNvSpPr>
          <p:nvPr/>
        </p:nvSpPr>
        <p:spPr bwMode="auto">
          <a:xfrm>
            <a:off x="2286000" y="4721225"/>
            <a:ext cx="20494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500" b="1">
                <a:solidFill>
                  <a:srgbClr val="FF0000"/>
                </a:solidFill>
                <a:latin typeface="Calibri" panose="020F0502020204030204" pitchFamily="34" charset="0"/>
              </a:rPr>
              <a:t>Dung l</a:t>
            </a:r>
            <a:r>
              <a:rPr lang="vi-VN" altLang="en-US" sz="1500" b="1">
                <a:solidFill>
                  <a:srgbClr val="FF0000"/>
                </a:solidFill>
                <a:latin typeface="Calibri" panose="020F0502020204030204" pitchFamily="34" charset="0"/>
              </a:rPr>
              <a:t>ư</a:t>
            </a:r>
            <a:r>
              <a:rPr lang="en-US" altLang="en-US" sz="1500" b="1">
                <a:solidFill>
                  <a:srgbClr val="FF0000"/>
                </a:solidFill>
                <a:latin typeface="Calibri" panose="020F0502020204030204" pitchFamily="34" charset="0"/>
              </a:rPr>
              <a:t>ợng của bộ não</a:t>
            </a:r>
          </a:p>
        </p:txBody>
      </p:sp>
      <p:cxnSp>
        <p:nvCxnSpPr>
          <p:cNvPr id="84" name="Straight Connector 83">
            <a:extLst>
              <a:ext uri="{FF2B5EF4-FFF2-40B4-BE49-F238E27FC236}">
                <a16:creationId xmlns:a16="http://schemas.microsoft.com/office/drawing/2014/main" id="{4E1EA159-B417-AEE0-5BBE-8B72A66B79A6}"/>
              </a:ext>
            </a:extLst>
          </p:cNvPr>
          <p:cNvCxnSpPr/>
          <p:nvPr/>
        </p:nvCxnSpPr>
        <p:spPr>
          <a:xfrm>
            <a:off x="346075" y="385763"/>
            <a:ext cx="7994650" cy="0"/>
          </a:xfrm>
          <a:prstGeom prst="line">
            <a:avLst/>
          </a:prstGeom>
          <a:ln w="12700">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3861" name="Rectangle 84">
            <a:extLst>
              <a:ext uri="{FF2B5EF4-FFF2-40B4-BE49-F238E27FC236}">
                <a16:creationId xmlns:a16="http://schemas.microsoft.com/office/drawing/2014/main" id="{D60EB0A9-B7B4-F6C7-97A7-050DA602E862}"/>
              </a:ext>
            </a:extLst>
          </p:cNvPr>
          <p:cNvSpPr>
            <a:spLocks noChangeArrowheads="1"/>
          </p:cNvSpPr>
          <p:nvPr/>
        </p:nvSpPr>
        <p:spPr bwMode="auto">
          <a:xfrm>
            <a:off x="293688" y="204788"/>
            <a:ext cx="4024312" cy="600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a:solidFill>
                  <a:srgbClr val="000000"/>
                </a:solidFill>
                <a:latin typeface="Calibri" panose="020F0502020204030204" pitchFamily="34" charset="0"/>
              </a:rPr>
              <a:t>Dữ liệu ở </a:t>
            </a:r>
            <a:r>
              <a:rPr lang="en-US" altLang="en-US" sz="3300">
                <a:solidFill>
                  <a:srgbClr val="000000"/>
                </a:solidFill>
                <a:latin typeface="Calibri" panose="020F0502020204030204" pitchFamily="34" charset="0"/>
              </a:rPr>
              <a:t>khắp</a:t>
            </a:r>
            <a:r>
              <a:rPr lang="en-US" altLang="en-US" sz="3200">
                <a:solidFill>
                  <a:srgbClr val="000000"/>
                </a:solidFill>
                <a:latin typeface="Calibri" panose="020F0502020204030204" pitchFamily="34" charset="0"/>
              </a:rPr>
              <a:t> mọi n</a:t>
            </a:r>
            <a:r>
              <a:rPr lang="vi-VN" altLang="en-US" sz="3200">
                <a:solidFill>
                  <a:srgbClr val="000000"/>
                </a:solidFill>
                <a:latin typeface="Calibri" panose="020F0502020204030204" pitchFamily="34" charset="0"/>
              </a:rPr>
              <a:t>ơ</a:t>
            </a:r>
            <a:r>
              <a:rPr lang="en-US" altLang="en-US" sz="3200">
                <a:solidFill>
                  <a:srgbClr val="000000"/>
                </a:solidFill>
                <a:latin typeface="Calibri" panose="020F0502020204030204" pitchFamily="34" charset="0"/>
              </a:rPr>
              <a:t>i</a:t>
            </a:r>
          </a:p>
        </p:txBody>
      </p:sp>
      <p:sp>
        <p:nvSpPr>
          <p:cNvPr id="33862" name="Rectangle 1">
            <a:extLst>
              <a:ext uri="{FF2B5EF4-FFF2-40B4-BE49-F238E27FC236}">
                <a16:creationId xmlns:a16="http://schemas.microsoft.com/office/drawing/2014/main" id="{1513D129-6649-ECAA-9264-605E70E6F038}"/>
              </a:ext>
            </a:extLst>
          </p:cNvPr>
          <p:cNvSpPr>
            <a:spLocks noChangeArrowheads="1"/>
          </p:cNvSpPr>
          <p:nvPr/>
        </p:nvSpPr>
        <p:spPr bwMode="auto">
          <a:xfrm>
            <a:off x="4279900" y="5730875"/>
            <a:ext cx="649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References</a:t>
            </a:r>
            <a:endParaRPr lang="en-US" altLang="en-US">
              <a:solidFill>
                <a:srgbClr val="000000"/>
              </a:solidFill>
              <a:latin typeface="Calibri" panose="020F0502020204030204" pitchFamily="34" charset="0"/>
            </a:endParaRPr>
          </a:p>
        </p:txBody>
      </p:sp>
      <p:sp>
        <p:nvSpPr>
          <p:cNvPr id="33863" name="TextBox 69">
            <a:extLst>
              <a:ext uri="{FF2B5EF4-FFF2-40B4-BE49-F238E27FC236}">
                <a16:creationId xmlns:a16="http://schemas.microsoft.com/office/drawing/2014/main" id="{A46F1BCD-2004-91C8-44A8-613920439CAD}"/>
              </a:ext>
            </a:extLst>
          </p:cNvPr>
          <p:cNvSpPr txBox="1">
            <a:spLocks noChangeArrowheads="1"/>
          </p:cNvSpPr>
          <p:nvPr/>
        </p:nvSpPr>
        <p:spPr bwMode="auto">
          <a:xfrm>
            <a:off x="147638" y="5407025"/>
            <a:ext cx="1917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7F7F7F"/>
                </a:solidFill>
                <a:latin typeface="Calibri" panose="020F0502020204030204" pitchFamily="34" charset="0"/>
              </a:rPr>
              <a:t>1 TB = 1000 GB</a:t>
            </a:r>
          </a:p>
        </p:txBody>
      </p:sp>
      <p:cxnSp>
        <p:nvCxnSpPr>
          <p:cNvPr id="73" name="Straight Connector 72">
            <a:extLst>
              <a:ext uri="{FF2B5EF4-FFF2-40B4-BE49-F238E27FC236}">
                <a16:creationId xmlns:a16="http://schemas.microsoft.com/office/drawing/2014/main" id="{763C49A9-2E2F-1054-F489-C3DC5C3AC6A7}"/>
              </a:ext>
            </a:extLst>
          </p:cNvPr>
          <p:cNvCxnSpPr/>
          <p:nvPr/>
        </p:nvCxnSpPr>
        <p:spPr>
          <a:xfrm>
            <a:off x="1676400" y="4473575"/>
            <a:ext cx="7215188" cy="0"/>
          </a:xfrm>
          <a:prstGeom prst="line">
            <a:avLst/>
          </a:prstGeom>
          <a:ln w="28575" cmpd="sng">
            <a:solidFill>
              <a:schemeClr val="tx1"/>
            </a:solidFill>
            <a:headEnd type="triangle"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33865" name="Rectangle 85">
            <a:extLst>
              <a:ext uri="{FF2B5EF4-FFF2-40B4-BE49-F238E27FC236}">
                <a16:creationId xmlns:a16="http://schemas.microsoft.com/office/drawing/2014/main" id="{0E9ADDAB-2744-FCCE-7797-2ED8EB9F5B27}"/>
              </a:ext>
            </a:extLst>
          </p:cNvPr>
          <p:cNvSpPr>
            <a:spLocks noChangeArrowheads="1"/>
          </p:cNvSpPr>
          <p:nvPr/>
        </p:nvSpPr>
        <p:spPr bwMode="auto">
          <a:xfrm>
            <a:off x="8634413" y="4281488"/>
            <a:ext cx="469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800">
                <a:solidFill>
                  <a:srgbClr val="000000"/>
                </a:solidFill>
                <a:latin typeface="Calibri" panose="020F0502020204030204" pitchFamily="34" charset="0"/>
              </a:rPr>
              <a:t>120 PB</a:t>
            </a:r>
            <a:endParaRPr lang="en-US" altLang="en-US">
              <a:solidFill>
                <a:srgbClr val="000000"/>
              </a:solidFill>
              <a:latin typeface="Calibri" panose="020F0502020204030204" pitchFamily="34" charset="0"/>
            </a:endParaRPr>
          </a:p>
        </p:txBody>
      </p:sp>
      <p:sp>
        <p:nvSpPr>
          <p:cNvPr id="33866" name="TextBox 86">
            <a:extLst>
              <a:ext uri="{FF2B5EF4-FFF2-40B4-BE49-F238E27FC236}">
                <a16:creationId xmlns:a16="http://schemas.microsoft.com/office/drawing/2014/main" id="{ECBC70ED-997A-C879-45FF-E13E9EB65906}"/>
              </a:ext>
            </a:extLst>
          </p:cNvPr>
          <p:cNvSpPr txBox="1">
            <a:spLocks noChangeArrowheads="1"/>
          </p:cNvSpPr>
          <p:nvPr/>
        </p:nvSpPr>
        <p:spPr bwMode="auto">
          <a:xfrm rot="5400000">
            <a:off x="7813676" y="2289175"/>
            <a:ext cx="1917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7F7F7F"/>
                </a:solidFill>
                <a:latin typeface="Calibri" panose="020F0502020204030204" pitchFamily="34" charset="0"/>
              </a:rPr>
              <a:t>Thang loga</a:t>
            </a: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6" descr="Picture 3.png">
            <a:extLst>
              <a:ext uri="{FF2B5EF4-FFF2-40B4-BE49-F238E27FC236}">
                <a16:creationId xmlns:a16="http://schemas.microsoft.com/office/drawing/2014/main" id="{3FF45D35-93CC-6452-05B8-ABCCDE3B95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1913"/>
            <a:ext cx="6370638"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29">
            <a:extLst>
              <a:ext uri="{FF2B5EF4-FFF2-40B4-BE49-F238E27FC236}">
                <a16:creationId xmlns:a16="http://schemas.microsoft.com/office/drawing/2014/main" id="{9D03069D-B50A-0414-9127-FFA86C6DFE07}"/>
              </a:ext>
            </a:extLst>
          </p:cNvPr>
          <p:cNvSpPr>
            <a:spLocks noChangeArrowheads="1"/>
          </p:cNvSpPr>
          <p:nvPr/>
        </p:nvSpPr>
        <p:spPr bwMode="auto">
          <a:xfrm>
            <a:off x="7391400" y="5557838"/>
            <a:ext cx="1071563"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400" i="1">
                <a:solidFill>
                  <a:srgbClr val="000000"/>
                </a:solidFill>
                <a:latin typeface="Calibri" panose="020F0502020204030204" pitchFamily="34" charset="0"/>
                <a:cs typeface="Calibri" panose="020F0502020204030204" pitchFamily="34" charset="0"/>
              </a:rPr>
              <a:t>Dữ liệu</a:t>
            </a:r>
            <a:endParaRPr lang="en-US" altLang="en-US" sz="2400">
              <a:solidFill>
                <a:srgbClr val="000000"/>
              </a:solidFill>
              <a:cs typeface="Calibri" panose="020F0502020204030204" pitchFamily="34" charset="0"/>
            </a:endParaRPr>
          </a:p>
        </p:txBody>
      </p:sp>
      <p:sp>
        <p:nvSpPr>
          <p:cNvPr id="34820" name="Rectangle 30">
            <a:extLst>
              <a:ext uri="{FF2B5EF4-FFF2-40B4-BE49-F238E27FC236}">
                <a16:creationId xmlns:a16="http://schemas.microsoft.com/office/drawing/2014/main" id="{C17F47EB-0DF8-473E-899E-0E49AFE69D99}"/>
              </a:ext>
            </a:extLst>
          </p:cNvPr>
          <p:cNvSpPr>
            <a:spLocks noChangeArrowheads="1"/>
          </p:cNvSpPr>
          <p:nvPr/>
        </p:nvSpPr>
        <p:spPr bwMode="auto">
          <a:xfrm>
            <a:off x="7242175" y="4441825"/>
            <a:ext cx="1370013"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400" i="1">
                <a:solidFill>
                  <a:srgbClr val="000000"/>
                </a:solidFill>
                <a:latin typeface="Calibri" panose="020F0502020204030204" pitchFamily="34" charset="0"/>
                <a:cs typeface="Calibri" panose="020F0502020204030204" pitchFamily="34" charset="0"/>
              </a:rPr>
              <a:t>Thông tin</a:t>
            </a:r>
            <a:endParaRPr lang="en-US" altLang="en-US" sz="2400">
              <a:solidFill>
                <a:srgbClr val="000000"/>
              </a:solidFill>
              <a:cs typeface="Calibri" panose="020F0502020204030204" pitchFamily="34" charset="0"/>
            </a:endParaRPr>
          </a:p>
        </p:txBody>
      </p:sp>
      <p:sp>
        <p:nvSpPr>
          <p:cNvPr id="34821" name="Up Arrow 31">
            <a:extLst>
              <a:ext uri="{FF2B5EF4-FFF2-40B4-BE49-F238E27FC236}">
                <a16:creationId xmlns:a16="http://schemas.microsoft.com/office/drawing/2014/main" id="{FE295FBA-5458-77F5-B96F-6DA08F8D4CEC}"/>
              </a:ext>
            </a:extLst>
          </p:cNvPr>
          <p:cNvSpPr>
            <a:spLocks noChangeArrowheads="1"/>
          </p:cNvSpPr>
          <p:nvPr/>
        </p:nvSpPr>
        <p:spPr bwMode="auto">
          <a:xfrm>
            <a:off x="7813675" y="5040313"/>
            <a:ext cx="228600" cy="381000"/>
          </a:xfrm>
          <a:prstGeom prst="upArrow">
            <a:avLst>
              <a:gd name="adj1" fmla="val 50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sz="2400">
              <a:solidFill>
                <a:srgbClr val="000000"/>
              </a:solidFill>
            </a:endParaRPr>
          </a:p>
        </p:txBody>
      </p:sp>
      <p:sp>
        <p:nvSpPr>
          <p:cNvPr id="34822" name="Up Arrow 32">
            <a:extLst>
              <a:ext uri="{FF2B5EF4-FFF2-40B4-BE49-F238E27FC236}">
                <a16:creationId xmlns:a16="http://schemas.microsoft.com/office/drawing/2014/main" id="{FA732C8A-3B9D-680C-9204-938C2D249C58}"/>
              </a:ext>
            </a:extLst>
          </p:cNvPr>
          <p:cNvSpPr>
            <a:spLocks noChangeArrowheads="1"/>
          </p:cNvSpPr>
          <p:nvPr/>
        </p:nvSpPr>
        <p:spPr bwMode="auto">
          <a:xfrm>
            <a:off x="7813675" y="3924300"/>
            <a:ext cx="228600" cy="381000"/>
          </a:xfrm>
          <a:prstGeom prst="upArrow">
            <a:avLst>
              <a:gd name="adj1" fmla="val 50000"/>
              <a:gd name="adj2" fmla="val 50000"/>
            </a:avLst>
          </a:prstGeom>
          <a:noFill/>
          <a:ln w="28575">
            <a:solidFill>
              <a:srgbClr val="940AF4"/>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sz="2400">
              <a:solidFill>
                <a:srgbClr val="000000"/>
              </a:solidFill>
            </a:endParaRPr>
          </a:p>
        </p:txBody>
      </p:sp>
      <p:sp>
        <p:nvSpPr>
          <p:cNvPr id="34823" name="Rectangle 33">
            <a:extLst>
              <a:ext uri="{FF2B5EF4-FFF2-40B4-BE49-F238E27FC236}">
                <a16:creationId xmlns:a16="http://schemas.microsoft.com/office/drawing/2014/main" id="{44FFB6C6-8E1E-55AC-2A64-2EB8511A1F4C}"/>
              </a:ext>
            </a:extLst>
          </p:cNvPr>
          <p:cNvSpPr>
            <a:spLocks noChangeArrowheads="1"/>
          </p:cNvSpPr>
          <p:nvPr/>
        </p:nvSpPr>
        <p:spPr bwMode="auto">
          <a:xfrm>
            <a:off x="7359650" y="3325813"/>
            <a:ext cx="1136650"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400" i="1">
                <a:solidFill>
                  <a:srgbClr val="000000"/>
                </a:solidFill>
                <a:latin typeface="Calibri" panose="020F0502020204030204" pitchFamily="34" charset="0"/>
                <a:cs typeface="Calibri" panose="020F0502020204030204" pitchFamily="34" charset="0"/>
              </a:rPr>
              <a:t>Tri thức</a:t>
            </a:r>
            <a:endParaRPr lang="en-US" altLang="en-US" sz="2400">
              <a:solidFill>
                <a:srgbClr val="000000"/>
              </a:solidFill>
              <a:cs typeface="Calibri" panose="020F0502020204030204" pitchFamily="34" charset="0"/>
            </a:endParaRPr>
          </a:p>
        </p:txBody>
      </p:sp>
      <p:sp>
        <p:nvSpPr>
          <p:cNvPr id="34824" name="Rectangle 34">
            <a:extLst>
              <a:ext uri="{FF2B5EF4-FFF2-40B4-BE49-F238E27FC236}">
                <a16:creationId xmlns:a16="http://schemas.microsoft.com/office/drawing/2014/main" id="{CDE4C9F0-6454-129D-3DBE-200BB8BBA2B0}"/>
              </a:ext>
            </a:extLst>
          </p:cNvPr>
          <p:cNvSpPr>
            <a:spLocks noChangeArrowheads="1"/>
          </p:cNvSpPr>
          <p:nvPr/>
        </p:nvSpPr>
        <p:spPr bwMode="auto">
          <a:xfrm>
            <a:off x="7335838" y="2209800"/>
            <a:ext cx="1182687"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400" i="1">
                <a:solidFill>
                  <a:srgbClr val="000000"/>
                </a:solidFill>
                <a:latin typeface="Calibri" panose="020F0502020204030204" pitchFamily="34" charset="0"/>
                <a:cs typeface="Calibri" panose="020F0502020204030204" pitchFamily="34" charset="0"/>
              </a:rPr>
              <a:t>Trí khôn</a:t>
            </a:r>
            <a:endParaRPr lang="en-US" altLang="en-US" sz="2400">
              <a:solidFill>
                <a:srgbClr val="000000"/>
              </a:solidFill>
              <a:cs typeface="Calibri" panose="020F0502020204030204" pitchFamily="34" charset="0"/>
            </a:endParaRPr>
          </a:p>
        </p:txBody>
      </p:sp>
      <p:sp>
        <p:nvSpPr>
          <p:cNvPr id="34825" name="Up Arrow 35">
            <a:extLst>
              <a:ext uri="{FF2B5EF4-FFF2-40B4-BE49-F238E27FC236}">
                <a16:creationId xmlns:a16="http://schemas.microsoft.com/office/drawing/2014/main" id="{4A682E44-283C-EC84-8367-E88BD13638AF}"/>
              </a:ext>
            </a:extLst>
          </p:cNvPr>
          <p:cNvSpPr>
            <a:spLocks noChangeArrowheads="1"/>
          </p:cNvSpPr>
          <p:nvPr/>
        </p:nvSpPr>
        <p:spPr bwMode="auto">
          <a:xfrm>
            <a:off x="7813675" y="2808288"/>
            <a:ext cx="228600" cy="381000"/>
          </a:xfrm>
          <a:prstGeom prst="upArrow">
            <a:avLst>
              <a:gd name="adj1" fmla="val 50000"/>
              <a:gd name="adj2" fmla="val 50000"/>
            </a:avLst>
          </a:prstGeom>
          <a:noFill/>
          <a:ln w="28575">
            <a:solidFill>
              <a:srgbClr val="940AF4"/>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sz="2400">
              <a:solidFill>
                <a:srgbClr val="000000"/>
              </a:solidFill>
            </a:endParaRPr>
          </a:p>
        </p:txBody>
      </p:sp>
      <p:sp>
        <p:nvSpPr>
          <p:cNvPr id="34826" name="Rectangle 11">
            <a:extLst>
              <a:ext uri="{FF2B5EF4-FFF2-40B4-BE49-F238E27FC236}">
                <a16:creationId xmlns:a16="http://schemas.microsoft.com/office/drawing/2014/main" id="{BE4FD919-9EDE-56EF-23D0-FBCCB3D6F223}"/>
              </a:ext>
            </a:extLst>
          </p:cNvPr>
          <p:cNvSpPr>
            <a:spLocks noChangeArrowheads="1"/>
          </p:cNvSpPr>
          <p:nvPr/>
        </p:nvSpPr>
        <p:spPr bwMode="auto">
          <a:xfrm>
            <a:off x="425450" y="838200"/>
            <a:ext cx="20129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i="1">
                <a:solidFill>
                  <a:srgbClr val="008000"/>
                </a:solidFill>
                <a:latin typeface="Calibri" panose="020F0502020204030204" pitchFamily="34" charset="0"/>
                <a:cs typeface="Calibri" panose="020F0502020204030204" pitchFamily="34" charset="0"/>
              </a:rPr>
              <a:t>Dữ liệu (data), chứ không phải thông tin (information)</a:t>
            </a:r>
            <a:endParaRPr lang="en-US" altLang="en-US" sz="1200">
              <a:solidFill>
                <a:srgbClr val="008000"/>
              </a:solidFill>
              <a:cs typeface="Calibri" panose="020F0502020204030204" pitchFamily="34" charset="0"/>
            </a:endParaRP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FB50210F-B9AD-0137-2C5C-920A77156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28725"/>
            <a:ext cx="607695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a:extLst>
              <a:ext uri="{FF2B5EF4-FFF2-40B4-BE49-F238E27FC236}">
                <a16:creationId xmlns:a16="http://schemas.microsoft.com/office/drawing/2014/main" id="{E1DEEB63-2651-965A-1B10-1CC13A256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667000"/>
            <a:ext cx="339566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9">
            <a:extLst>
              <a:ext uri="{FF2B5EF4-FFF2-40B4-BE49-F238E27FC236}">
                <a16:creationId xmlns:a16="http://schemas.microsoft.com/office/drawing/2014/main" id="{57A332C8-EC27-94E6-CFA5-65DC4EA40F99}"/>
              </a:ext>
            </a:extLst>
          </p:cNvPr>
          <p:cNvSpPr txBox="1">
            <a:spLocks noChangeArrowheads="1"/>
          </p:cNvSpPr>
          <p:nvPr/>
        </p:nvSpPr>
        <p:spPr bwMode="auto">
          <a:xfrm>
            <a:off x="685800" y="0"/>
            <a:ext cx="6629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4000">
                <a:solidFill>
                  <a:schemeClr val="bg1"/>
                </a:solidFill>
                <a:latin typeface="Times" panose="02020603050405020304" pitchFamily="18" charset="0"/>
              </a:rPr>
              <a:t>Data is enough?</a:t>
            </a:r>
          </a:p>
        </p:txBody>
      </p:sp>
      <p:sp>
        <p:nvSpPr>
          <p:cNvPr id="36869" name="Title 4">
            <a:extLst>
              <a:ext uri="{FF2B5EF4-FFF2-40B4-BE49-F238E27FC236}">
                <a16:creationId xmlns:a16="http://schemas.microsoft.com/office/drawing/2014/main" id="{0D651D49-BFAD-5597-DA6C-2830F64504DF}"/>
              </a:ext>
            </a:extLst>
          </p:cNvPr>
          <p:cNvSpPr>
            <a:spLocks noGrp="1" noChangeArrowheads="1"/>
          </p:cNvSpPr>
          <p:nvPr>
            <p:ph type="title"/>
          </p:nvPr>
        </p:nvSpPr>
        <p:spPr>
          <a:xfrm>
            <a:off x="628650" y="198438"/>
            <a:ext cx="7886700" cy="1325562"/>
          </a:xfrm>
        </p:spPr>
        <p:txBody>
          <a:bodyPr/>
          <a:lstStyle/>
          <a:p>
            <a:r>
              <a:rPr lang="en-US" altLang="en-US"/>
              <a:t>Ý nghĩa của Khoa học dữ liệu</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a:extLst>
              <a:ext uri="{FF2B5EF4-FFF2-40B4-BE49-F238E27FC236}">
                <a16:creationId xmlns:a16="http://schemas.microsoft.com/office/drawing/2014/main" id="{B8E50010-FDF5-2BF2-6F8E-FD7D6CB54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090738"/>
            <a:ext cx="47625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4">
            <a:extLst>
              <a:ext uri="{FF2B5EF4-FFF2-40B4-BE49-F238E27FC236}">
                <a16:creationId xmlns:a16="http://schemas.microsoft.com/office/drawing/2014/main" id="{E244BEA1-33D2-709F-14E1-B30BB7B14F02}"/>
              </a:ext>
            </a:extLst>
          </p:cNvPr>
          <p:cNvSpPr>
            <a:spLocks noGrp="1" noChangeArrowheads="1"/>
          </p:cNvSpPr>
          <p:nvPr>
            <p:ph type="title"/>
          </p:nvPr>
        </p:nvSpPr>
        <p:spPr>
          <a:xfrm>
            <a:off x="628650" y="198438"/>
            <a:ext cx="7886700" cy="1325562"/>
          </a:xfrm>
        </p:spPr>
        <p:txBody>
          <a:bodyPr/>
          <a:lstStyle/>
          <a:p>
            <a:r>
              <a:rPr lang="en-US" altLang="en-US"/>
              <a:t>Chúng ta có thể làm gì với dữ liệu</a:t>
            </a: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a:extLst>
              <a:ext uri="{FF2B5EF4-FFF2-40B4-BE49-F238E27FC236}">
                <a16:creationId xmlns:a16="http://schemas.microsoft.com/office/drawing/2014/main" id="{7E77A675-3C4B-B6F3-FA85-9B1127B888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91188" y="1303338"/>
            <a:ext cx="2995612" cy="32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2">
            <a:extLst>
              <a:ext uri="{FF2B5EF4-FFF2-40B4-BE49-F238E27FC236}">
                <a16:creationId xmlns:a16="http://schemas.microsoft.com/office/drawing/2014/main" id="{0BA134F4-7428-AF79-07F3-C1D9C316ABCC}"/>
              </a:ext>
            </a:extLst>
          </p:cNvPr>
          <p:cNvPicPr>
            <a:picLocks noChangeAspect="1" noChangeArrowheads="1"/>
          </p:cNvPicPr>
          <p:nvPr/>
        </p:nvPicPr>
        <p:blipFill>
          <a:blip r:embed="rId3"/>
          <a:srcRect l="11021" t="60017" r="45790" b="11330"/>
          <a:stretch>
            <a:fillRect/>
          </a:stretch>
        </p:blipFill>
        <p:spPr bwMode="auto">
          <a:xfrm>
            <a:off x="288925" y="1187450"/>
            <a:ext cx="4981575" cy="2170113"/>
          </a:xfrm>
          <a:prstGeom prst="rect">
            <a:avLst/>
          </a:prstGeom>
          <a:noFill/>
          <a:ln>
            <a:noFill/>
          </a:ln>
          <a:effectLst/>
        </p:spPr>
      </p:pic>
      <p:pic>
        <p:nvPicPr>
          <p:cNvPr id="27653" name="Picture 3">
            <a:extLst>
              <a:ext uri="{FF2B5EF4-FFF2-40B4-BE49-F238E27FC236}">
                <a16:creationId xmlns:a16="http://schemas.microsoft.com/office/drawing/2014/main" id="{B73A2371-A407-E1BE-7E45-0348CC4C4182}"/>
              </a:ext>
            </a:extLst>
          </p:cNvPr>
          <p:cNvPicPr>
            <a:picLocks noChangeAspect="1" noChangeArrowheads="1"/>
          </p:cNvPicPr>
          <p:nvPr/>
        </p:nvPicPr>
        <p:blipFill>
          <a:blip r:embed="rId4"/>
          <a:srcRect l="11800" t="36119" r="51666" b="31769"/>
          <a:stretch>
            <a:fillRect/>
          </a:stretch>
        </p:blipFill>
        <p:spPr bwMode="auto">
          <a:xfrm>
            <a:off x="663575" y="3870325"/>
            <a:ext cx="4232275" cy="2443163"/>
          </a:xfrm>
          <a:prstGeom prst="rect">
            <a:avLst/>
          </a:prstGeom>
          <a:noFill/>
          <a:ln>
            <a:noFill/>
          </a:ln>
          <a:effectLst/>
        </p:spPr>
      </p:pic>
      <p:sp>
        <p:nvSpPr>
          <p:cNvPr id="14" name="Down Arrow 13">
            <a:extLst>
              <a:ext uri="{FF2B5EF4-FFF2-40B4-BE49-F238E27FC236}">
                <a16:creationId xmlns:a16="http://schemas.microsoft.com/office/drawing/2014/main" id="{05E125A8-259E-C2C5-99EF-EBB9C8465999}"/>
              </a:ext>
            </a:extLst>
          </p:cNvPr>
          <p:cNvSpPr>
            <a:spLocks noChangeArrowheads="1"/>
          </p:cNvSpPr>
          <p:nvPr/>
        </p:nvSpPr>
        <p:spPr bwMode="auto">
          <a:xfrm flipV="1">
            <a:off x="2857500" y="6156325"/>
            <a:ext cx="276225" cy="268288"/>
          </a:xfrm>
          <a:prstGeom prst="downArrow">
            <a:avLst>
              <a:gd name="adj1" fmla="val 50000"/>
              <a:gd name="adj2" fmla="val 50000"/>
            </a:avLst>
          </a:prstGeom>
          <a:solidFill>
            <a:srgbClr val="D9D9D9"/>
          </a:solidFill>
          <a:ln w="9525">
            <a:solidFill>
              <a:srgbClr val="FF0000"/>
            </a:solidFill>
            <a:miter lim="800000"/>
            <a:headEnd/>
            <a:tailEnd/>
          </a:ln>
          <a:effectLst>
            <a:outerShdw blurRad="40000" dist="23000" dir="5400000" rotWithShape="0">
              <a:srgbClr val="808080">
                <a:alpha val="34998"/>
              </a:srgbClr>
            </a:outerShdw>
          </a:effectLst>
        </p:spPr>
        <p:txBody>
          <a:bodyPr anchor="ctr"/>
          <a:lstStyle/>
          <a:p>
            <a:pPr algn="ctr" defTabSz="457200" eaLnBrk="1" hangingPunct="1">
              <a:defRPr/>
            </a:pPr>
            <a:endParaRPr lang="en-US" altLang="en-US">
              <a:solidFill>
                <a:srgbClr val="FFFFFF"/>
              </a:solidFill>
              <a:latin typeface="Calibri" pitchFamily="34" charset="0"/>
            </a:endParaRPr>
          </a:p>
        </p:txBody>
      </p:sp>
      <p:sp>
        <p:nvSpPr>
          <p:cNvPr id="15" name="Down Arrow 14">
            <a:extLst>
              <a:ext uri="{FF2B5EF4-FFF2-40B4-BE49-F238E27FC236}">
                <a16:creationId xmlns:a16="http://schemas.microsoft.com/office/drawing/2014/main" id="{40166245-B2FE-61C5-F853-ED925ABBFDA5}"/>
              </a:ext>
            </a:extLst>
          </p:cNvPr>
          <p:cNvSpPr>
            <a:spLocks noChangeArrowheads="1"/>
          </p:cNvSpPr>
          <p:nvPr/>
        </p:nvSpPr>
        <p:spPr bwMode="auto">
          <a:xfrm flipV="1">
            <a:off x="2679700" y="3300413"/>
            <a:ext cx="276225" cy="269875"/>
          </a:xfrm>
          <a:prstGeom prst="downArrow">
            <a:avLst>
              <a:gd name="adj1" fmla="val 50000"/>
              <a:gd name="adj2" fmla="val 50000"/>
            </a:avLst>
          </a:prstGeom>
          <a:solidFill>
            <a:srgbClr val="D9D9D9"/>
          </a:solidFill>
          <a:ln w="9525">
            <a:solidFill>
              <a:srgbClr val="FF0000"/>
            </a:solidFill>
            <a:miter lim="800000"/>
            <a:headEnd/>
            <a:tailEnd/>
          </a:ln>
          <a:effectLst>
            <a:outerShdw blurRad="40000" dist="23000" dir="5400000" rotWithShape="0">
              <a:srgbClr val="808080">
                <a:alpha val="34998"/>
              </a:srgbClr>
            </a:outerShdw>
          </a:effectLst>
        </p:spPr>
        <p:txBody>
          <a:bodyPr anchor="ctr"/>
          <a:lstStyle/>
          <a:p>
            <a:pPr algn="ctr" defTabSz="457200" eaLnBrk="1" hangingPunct="1">
              <a:defRPr/>
            </a:pPr>
            <a:endParaRPr lang="en-US" altLang="en-US">
              <a:solidFill>
                <a:srgbClr val="FFFFFF"/>
              </a:solidFill>
              <a:latin typeface="Calibri" pitchFamily="34" charset="0"/>
            </a:endParaRPr>
          </a:p>
        </p:txBody>
      </p:sp>
      <p:sp>
        <p:nvSpPr>
          <p:cNvPr id="16" name="TextBox 15">
            <a:extLst>
              <a:ext uri="{FF2B5EF4-FFF2-40B4-BE49-F238E27FC236}">
                <a16:creationId xmlns:a16="http://schemas.microsoft.com/office/drawing/2014/main" id="{0A15F025-74E0-D129-2EAF-0AF091BADEFD}"/>
              </a:ext>
            </a:extLst>
          </p:cNvPr>
          <p:cNvSpPr txBox="1"/>
          <p:nvPr/>
        </p:nvSpPr>
        <p:spPr>
          <a:xfrm>
            <a:off x="5691188" y="5006975"/>
            <a:ext cx="2828925" cy="1076325"/>
          </a:xfrm>
          <a:prstGeom prst="rect">
            <a:avLst/>
          </a:prstGeom>
          <a:noFill/>
        </p:spPr>
        <p:txBody>
          <a:bodyPr>
            <a:spAutoFit/>
          </a:bodyPr>
          <a:lstStyle/>
          <a:p>
            <a:pPr algn="ctr" defTabSz="457200" eaLnBrk="1" fontAlgn="auto" hangingPunct="1">
              <a:spcBef>
                <a:spcPts val="0"/>
              </a:spcBef>
              <a:spcAft>
                <a:spcPts val="0"/>
              </a:spcAft>
              <a:defRPr/>
            </a:pPr>
            <a:r>
              <a:rPr lang="en-US" sz="3200" dirty="0">
                <a:solidFill>
                  <a:prstClr val="black"/>
                </a:solidFill>
                <a:latin typeface="Calibri"/>
                <a:ea typeface="+mn-ea"/>
              </a:rPr>
              <a:t>predicting movie ratings</a:t>
            </a:r>
          </a:p>
        </p:txBody>
      </p:sp>
      <p:sp>
        <p:nvSpPr>
          <p:cNvPr id="38920" name="Title 4">
            <a:extLst>
              <a:ext uri="{FF2B5EF4-FFF2-40B4-BE49-F238E27FC236}">
                <a16:creationId xmlns:a16="http://schemas.microsoft.com/office/drawing/2014/main" id="{2E954BC5-8D39-F4D3-D930-4EF4C6F01F54}"/>
              </a:ext>
            </a:extLst>
          </p:cNvPr>
          <p:cNvSpPr>
            <a:spLocks noGrp="1" noChangeArrowheads="1"/>
          </p:cNvSpPr>
          <p:nvPr>
            <p:ph type="title"/>
          </p:nvPr>
        </p:nvSpPr>
        <p:spPr>
          <a:xfrm>
            <a:off x="628650" y="198438"/>
            <a:ext cx="7886700" cy="1325562"/>
          </a:xfrm>
        </p:spPr>
        <p:txBody>
          <a:bodyPr/>
          <a:lstStyle/>
          <a:p>
            <a:r>
              <a:rPr lang="en-US" altLang="en-US"/>
              <a:t>Hệ thống khuyến nghị</a:t>
            </a: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76865305-4E69-F6C2-FF16-8258733BC8BD}"/>
              </a:ext>
            </a:extLst>
          </p:cNvPr>
          <p:cNvSpPr>
            <a:spLocks noGrp="1" noChangeArrowheads="1"/>
          </p:cNvSpPr>
          <p:nvPr>
            <p:ph type="title"/>
          </p:nvPr>
        </p:nvSpPr>
        <p:spPr/>
        <p:txBody>
          <a:bodyPr/>
          <a:lstStyle/>
          <a:p>
            <a:endParaRPr lang="en-US" altLang="en-US"/>
          </a:p>
        </p:txBody>
      </p:sp>
      <p:pic>
        <p:nvPicPr>
          <p:cNvPr id="39939" name="Content Placeholder 3">
            <a:extLst>
              <a:ext uri="{FF2B5EF4-FFF2-40B4-BE49-F238E27FC236}">
                <a16:creationId xmlns:a16="http://schemas.microsoft.com/office/drawing/2014/main" id="{B662F9E8-F502-870B-73FC-5B07D385D5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571" r="-3571"/>
          <a:stretch>
            <a:fillRect/>
          </a:stretch>
        </p:blipFill>
        <p:spPr bwMode="auto">
          <a:xfrm>
            <a:off x="-304800" y="-76200"/>
            <a:ext cx="9802813" cy="7162800"/>
          </a:xfrm>
        </p:spPr>
      </p:pic>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EBEF11EC-BDD9-20D5-1FA5-6CF0E2D8DCB9}"/>
              </a:ext>
            </a:extLst>
          </p:cNvPr>
          <p:cNvSpPr>
            <a:spLocks noGrp="1" noChangeArrowheads="1"/>
          </p:cNvSpPr>
          <p:nvPr>
            <p:ph idx="1"/>
          </p:nvPr>
        </p:nvSpPr>
        <p:spPr bwMode="auto">
          <a:xfrm>
            <a:off x="628650" y="2103438"/>
            <a:ext cx="7886700" cy="3613150"/>
          </a:xfrm>
        </p:spPr>
        <p:txBody>
          <a:bodyPr wrap="square" numCol="1" anchor="t" anchorCtr="0" compatLnSpc="1">
            <a:prstTxWarp prst="textNoShape">
              <a:avLst/>
            </a:prstTxWarp>
          </a:bodyPr>
          <a:lstStyle/>
          <a:p>
            <a:pPr marL="385763" indent="-385763">
              <a:lnSpc>
                <a:spcPct val="130000"/>
              </a:lnSpc>
              <a:buFont typeface="Calibri Light" panose="020F0302020204030204" pitchFamily="34" charset="0"/>
              <a:buAutoNum type="arabicPeriod"/>
            </a:pPr>
            <a:r>
              <a:rPr lang="en-US" altLang="en-US" sz="2600"/>
              <a:t>Cần dữ liệu lớn để có kết quả thú vị</a:t>
            </a:r>
          </a:p>
          <a:p>
            <a:pPr marL="385763" indent="-385763">
              <a:lnSpc>
                <a:spcPct val="130000"/>
              </a:lnSpc>
              <a:buFont typeface="Calibri Light" panose="020F0302020204030204" pitchFamily="34" charset="0"/>
              <a:buAutoNum type="arabicPeriod"/>
            </a:pPr>
            <a:r>
              <a:rPr lang="en-US" altLang="en-US" sz="2600"/>
              <a:t>Sử dụng phần lớn thời gian để phân tích và xây dựng mô hình</a:t>
            </a:r>
          </a:p>
          <a:p>
            <a:pPr marL="385763" indent="-385763">
              <a:lnSpc>
                <a:spcPct val="130000"/>
              </a:lnSpc>
              <a:buFont typeface="Calibri Light" panose="020F0302020204030204" pitchFamily="34" charset="0"/>
              <a:buAutoNum type="arabicPeriod"/>
            </a:pPr>
            <a:r>
              <a:rPr lang="en-US" altLang="en-US" sz="2600"/>
              <a:t>Cần khả năng lập trình xuất sắc để thành công</a:t>
            </a:r>
          </a:p>
          <a:p>
            <a:pPr marL="385763" indent="-385763">
              <a:lnSpc>
                <a:spcPct val="130000"/>
              </a:lnSpc>
              <a:buFont typeface="Calibri Light" panose="020F0302020204030204" pitchFamily="34" charset="0"/>
              <a:buAutoNum type="arabicPeriod"/>
            </a:pPr>
            <a:r>
              <a:rPr lang="en-US" altLang="en-US" sz="2600"/>
              <a:t>Có thể trao đổi kết quả sau khi hoàn thành phân tích</a:t>
            </a:r>
          </a:p>
        </p:txBody>
      </p:sp>
      <p:sp>
        <p:nvSpPr>
          <p:cNvPr id="40963" name="Title 4">
            <a:extLst>
              <a:ext uri="{FF2B5EF4-FFF2-40B4-BE49-F238E27FC236}">
                <a16:creationId xmlns:a16="http://schemas.microsoft.com/office/drawing/2014/main" id="{CE83447B-CCE0-A2AF-8E49-F6DD9C8CE06A}"/>
              </a:ext>
            </a:extLst>
          </p:cNvPr>
          <p:cNvSpPr txBox="1">
            <a:spLocks noChangeArrowheads="1"/>
          </p:cNvSpPr>
          <p:nvPr/>
        </p:nvSpPr>
        <p:spPr bwMode="auto">
          <a:xfrm>
            <a:off x="628650" y="198438"/>
            <a:ext cx="813435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defRPr>
                <a:solidFill>
                  <a:schemeClr val="tx1"/>
                </a:solidFill>
                <a:latin typeface="Arial" panose="020B0604020202020204" pitchFamily="34" charset="0"/>
                <a:ea typeface="ＭＳ Ｐゴシック" panose="020B0600070205080204" pitchFamily="34" charset="-128"/>
              </a:defRPr>
            </a:lvl1pPr>
            <a:lvl2pPr marL="742950" indent="-285750" defTabSz="685800">
              <a:defRPr>
                <a:solidFill>
                  <a:schemeClr val="tx1"/>
                </a:solidFill>
                <a:latin typeface="Arial" panose="020B0604020202020204" pitchFamily="34" charset="0"/>
                <a:ea typeface="ＭＳ Ｐゴシック" panose="020B0600070205080204" pitchFamily="34" charset="-128"/>
              </a:defRPr>
            </a:lvl2pPr>
            <a:lvl3pPr marL="1143000" indent="-228600" defTabSz="685800">
              <a:defRPr>
                <a:solidFill>
                  <a:schemeClr val="tx1"/>
                </a:solidFill>
                <a:latin typeface="Arial" panose="020B0604020202020204" pitchFamily="34" charset="0"/>
                <a:ea typeface="ＭＳ Ｐゴシック" panose="020B0600070205080204" pitchFamily="34" charset="-128"/>
              </a:defRPr>
            </a:lvl3pPr>
            <a:lvl4pPr marL="1600200" indent="-228600" defTabSz="685800">
              <a:defRPr>
                <a:solidFill>
                  <a:schemeClr val="tx1"/>
                </a:solidFill>
                <a:latin typeface="Arial" panose="020B0604020202020204" pitchFamily="34" charset="0"/>
                <a:ea typeface="ＭＳ Ｐゴシック" panose="020B0600070205080204" pitchFamily="34" charset="-128"/>
              </a:defRPr>
            </a:lvl4pPr>
            <a:lvl5pPr marL="2057400" indent="-228600" defTabSz="685800">
              <a:defRPr>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pPr>
            <a:r>
              <a:rPr lang="en-US" altLang="en-US" sz="3600">
                <a:latin typeface="Calibri Light" panose="020F0302020204030204" pitchFamily="34" charset="0"/>
              </a:rPr>
              <a:t>Huyền thoại và sự thật về Khoa học dữ liệu</a:t>
            </a:r>
            <a:endParaRPr lang="en-US" altLang="en-US" sz="3300">
              <a:latin typeface="Calibri Light" panose="020F0302020204030204" pitchFamily="34" charset="0"/>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14D07096-9B53-CD32-7C3A-CFE8E4865ABA}"/>
              </a:ext>
            </a:extLst>
          </p:cNvPr>
          <p:cNvSpPr>
            <a:spLocks noGrp="1" noChangeArrowheads="1"/>
          </p:cNvSpPr>
          <p:nvPr>
            <p:ph type="title"/>
          </p:nvPr>
        </p:nvSpPr>
        <p:spPr>
          <a:xfrm>
            <a:off x="1012825" y="3000375"/>
            <a:ext cx="7886700" cy="993775"/>
          </a:xfrm>
        </p:spPr>
        <p:txBody>
          <a:bodyPr/>
          <a:lstStyle/>
          <a:p>
            <a:r>
              <a:rPr lang="en-US" altLang="en-US" sz="3200"/>
              <a:t>Bạn cần dữ liệu “lớn” cho kết quả thú vị</a:t>
            </a:r>
          </a:p>
        </p:txBody>
      </p:sp>
      <p:sp>
        <p:nvSpPr>
          <p:cNvPr id="5" name="Title 1">
            <a:extLst>
              <a:ext uri="{FF2B5EF4-FFF2-40B4-BE49-F238E27FC236}">
                <a16:creationId xmlns:a16="http://schemas.microsoft.com/office/drawing/2014/main" id="{1922AFD9-86CC-764D-CE34-074EFFD996D1}"/>
              </a:ext>
            </a:extLst>
          </p:cNvPr>
          <p:cNvSpPr txBox="1">
            <a:spLocks/>
          </p:cNvSpPr>
          <p:nvPr/>
        </p:nvSpPr>
        <p:spPr>
          <a:xfrm>
            <a:off x="572025" y="1828800"/>
            <a:ext cx="7886700" cy="994172"/>
          </a:xfrm>
          <a:prstGeom prst="rect">
            <a:avLst/>
          </a:prstGeom>
        </p:spPr>
        <p:txBody>
          <a:bodyPr lIns="68580" tIns="34290" rIns="68580" bIns="3429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300" strike="sngStrike" dirty="0" err="1">
                <a:solidFill>
                  <a:srgbClr val="FF0000"/>
                </a:solidFill>
              </a:rPr>
              <a:t>Phần</a:t>
            </a:r>
            <a:r>
              <a:rPr lang="en-US" sz="3300" strike="sngStrike" dirty="0">
                <a:solidFill>
                  <a:srgbClr val="FF0000"/>
                </a:solidFill>
              </a:rPr>
              <a:t> </a:t>
            </a:r>
            <a:r>
              <a:rPr lang="en-US" sz="3300" strike="sngStrike" dirty="0" err="1">
                <a:solidFill>
                  <a:srgbClr val="FF0000"/>
                </a:solidFill>
              </a:rPr>
              <a:t>lớn</a:t>
            </a:r>
            <a:r>
              <a:rPr lang="en-US" sz="3300" strike="sngStrike" dirty="0">
                <a:solidFill>
                  <a:srgbClr val="FF0000"/>
                </a:solidFill>
              </a:rPr>
              <a:t> </a:t>
            </a:r>
            <a:r>
              <a:rPr lang="en-US" sz="3300" strike="sngStrike" dirty="0" err="1">
                <a:solidFill>
                  <a:srgbClr val="FF0000"/>
                </a:solidFill>
              </a:rPr>
              <a:t>thời</a:t>
            </a:r>
            <a:r>
              <a:rPr lang="en-US" sz="3300" strike="sngStrike" dirty="0">
                <a:solidFill>
                  <a:srgbClr val="FF0000"/>
                </a:solidFill>
              </a:rPr>
              <a:t> </a:t>
            </a:r>
            <a:r>
              <a:rPr lang="en-US" sz="3300" strike="sngStrike" dirty="0" err="1">
                <a:solidFill>
                  <a:srgbClr val="FF0000"/>
                </a:solidFill>
              </a:rPr>
              <a:t>gian</a:t>
            </a:r>
            <a:r>
              <a:rPr lang="en-US" sz="3300" strike="sngStrike" dirty="0">
                <a:solidFill>
                  <a:srgbClr val="FF0000"/>
                </a:solidFill>
              </a:rPr>
              <a:t>, </a:t>
            </a:r>
            <a:r>
              <a:rPr lang="en-US" sz="3300" strike="sngStrike" dirty="0" err="1">
                <a:solidFill>
                  <a:srgbClr val="FF0000"/>
                </a:solidFill>
              </a:rPr>
              <a:t>bạn</a:t>
            </a:r>
            <a:r>
              <a:rPr lang="en-US" sz="3300" strike="sngStrike" dirty="0">
                <a:solidFill>
                  <a:srgbClr val="FF0000"/>
                </a:solidFill>
              </a:rPr>
              <a:t> </a:t>
            </a:r>
            <a:r>
              <a:rPr lang="en-US" sz="3300" strike="sngStrike" dirty="0" err="1">
                <a:solidFill>
                  <a:srgbClr val="FF0000"/>
                </a:solidFill>
              </a:rPr>
              <a:t>không</a:t>
            </a:r>
            <a:r>
              <a:rPr lang="en-US" sz="3300" strike="sngStrike" dirty="0">
                <a:solidFill>
                  <a:srgbClr val="FF0000"/>
                </a:solidFill>
              </a:rPr>
              <a:t> </a:t>
            </a:r>
            <a:r>
              <a:rPr lang="en-US" sz="3300" strike="sngStrike" dirty="0" err="1">
                <a:solidFill>
                  <a:srgbClr val="FF0000"/>
                </a:solidFill>
              </a:rPr>
              <a:t>cần</a:t>
            </a:r>
            <a:r>
              <a:rPr lang="en-US" sz="3300" strike="sngStrike" dirty="0">
                <a:solidFill>
                  <a:srgbClr val="FF0000"/>
                </a:solidFill>
              </a:rPr>
              <a:t> </a:t>
            </a:r>
            <a:r>
              <a:rPr lang="en-US" sz="3300" strike="sngStrike" dirty="0" err="1">
                <a:solidFill>
                  <a:srgbClr val="FF0000"/>
                </a:solidFill>
              </a:rPr>
              <a:t>dữ</a:t>
            </a:r>
            <a:r>
              <a:rPr lang="en-US" sz="3300" strike="sngStrike" dirty="0">
                <a:solidFill>
                  <a:srgbClr val="FF0000"/>
                </a:solidFill>
              </a:rPr>
              <a:t> </a:t>
            </a:r>
            <a:r>
              <a:rPr lang="en-US" sz="3300" strike="sngStrike" dirty="0" err="1">
                <a:solidFill>
                  <a:srgbClr val="FF0000"/>
                </a:solidFill>
              </a:rPr>
              <a:t>liệu</a:t>
            </a:r>
            <a:r>
              <a:rPr lang="en-US" sz="3300" strike="sngStrike" dirty="0">
                <a:solidFill>
                  <a:srgbClr val="FF0000"/>
                </a:solidFill>
              </a:rPr>
              <a:t> </a:t>
            </a:r>
            <a:r>
              <a:rPr lang="en-US" sz="3300" strike="sngStrike" dirty="0" err="1">
                <a:solidFill>
                  <a:srgbClr val="FF0000"/>
                </a:solidFill>
              </a:rPr>
              <a:t>lớn</a:t>
            </a:r>
            <a:endParaRPr lang="en-US" sz="3300" strike="sngStrike" dirty="0">
              <a:solidFill>
                <a:srgbClr val="FF0000"/>
              </a:solidFill>
            </a:endParaRP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1.bp.blogspot.com/-M4qjJhMCrXs/TuCueWY521I/AAAAAAAAAE0/7qgG7ENNjnE/s1600/tower-crane-balanced-construction-machinery.gif">
            <a:extLst>
              <a:ext uri="{FF2B5EF4-FFF2-40B4-BE49-F238E27FC236}">
                <a16:creationId xmlns:a16="http://schemas.microsoft.com/office/drawing/2014/main" id="{5FC692DF-0988-AFBE-B0C6-49A61B2CA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363" y="2192338"/>
            <a:ext cx="395763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itle 1">
            <a:extLst>
              <a:ext uri="{FF2B5EF4-FFF2-40B4-BE49-F238E27FC236}">
                <a16:creationId xmlns:a16="http://schemas.microsoft.com/office/drawing/2014/main" id="{9CE1014F-EF7E-B84C-1AE6-FDC71A0C9849}"/>
              </a:ext>
            </a:extLst>
          </p:cNvPr>
          <p:cNvSpPr>
            <a:spLocks noGrp="1" noChangeArrowheads="1"/>
          </p:cNvSpPr>
          <p:nvPr>
            <p:ph type="title"/>
          </p:nvPr>
        </p:nvSpPr>
        <p:spPr>
          <a:xfrm>
            <a:off x="628650" y="152400"/>
            <a:ext cx="7886700" cy="1325563"/>
          </a:xfrm>
        </p:spPr>
        <p:txBody>
          <a:bodyPr/>
          <a:lstStyle/>
          <a:p>
            <a:r>
              <a:rPr lang="en-US" altLang="en-US"/>
              <a:t>Gánh nặng về dữ liệu lớn</a:t>
            </a:r>
          </a:p>
        </p:txBody>
      </p:sp>
      <p:sp>
        <p:nvSpPr>
          <p:cNvPr id="45060" name="Content Placeholder 2">
            <a:extLst>
              <a:ext uri="{FF2B5EF4-FFF2-40B4-BE49-F238E27FC236}">
                <a16:creationId xmlns:a16="http://schemas.microsoft.com/office/drawing/2014/main" id="{D93AF98D-15F1-3154-AB78-4DF8810C3C2F}"/>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Dữ liệu lớn tốn công thu thập và lưu trữ</a:t>
            </a:r>
          </a:p>
          <a:p>
            <a:r>
              <a:rPr lang="en-US" altLang="en-US"/>
              <a:t>Dữ liệu lớn làm chậm vòng lặp</a:t>
            </a:r>
          </a:p>
          <a:p>
            <a:r>
              <a:rPr lang="en-US" altLang="en-US"/>
              <a:t>Dữ liệu lớn chỉ thích hợp khi</a:t>
            </a:r>
          </a:p>
          <a:p>
            <a:pPr lvl="1"/>
            <a:r>
              <a:rPr lang="en-US" altLang="en-US"/>
              <a:t>Xây dựng sản phẩm dữ liệu (máy tìm kiếm)</a:t>
            </a:r>
          </a:p>
          <a:p>
            <a:pPr lvl="1"/>
            <a:r>
              <a:rPr lang="en-US" altLang="en-US"/>
              <a:t>Phải giải quyết các đo lường nhiễu cao</a:t>
            </a:r>
          </a:p>
          <a:p>
            <a:pPr lvl="1"/>
            <a:r>
              <a:rPr lang="en-US" altLang="en-US"/>
              <a:t>Quan tâm tới nhận diện phần tử ngoại lai</a:t>
            </a:r>
          </a:p>
        </p:txBody>
      </p:sp>
      <p:sp>
        <p:nvSpPr>
          <p:cNvPr id="4" name="Rounded Rectangle 3">
            <a:extLst>
              <a:ext uri="{FF2B5EF4-FFF2-40B4-BE49-F238E27FC236}">
                <a16:creationId xmlns:a16="http://schemas.microsoft.com/office/drawing/2014/main" id="{4EFAF0BD-0816-20BA-95A7-C12041E327E7}"/>
              </a:ext>
            </a:extLst>
          </p:cNvPr>
          <p:cNvSpPr/>
          <p:nvPr/>
        </p:nvSpPr>
        <p:spPr>
          <a:xfrm>
            <a:off x="1193800" y="5233988"/>
            <a:ext cx="4500563" cy="581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a:solidFill>
                  <a:srgbClr val="FFFFFF"/>
                </a:solidFill>
                <a:ea typeface="ＭＳ Ｐゴシック" pitchFamily="34" charset="-128"/>
              </a:rPr>
              <a:t>Kể cả thế, </a:t>
            </a:r>
            <a:r>
              <a:rPr lang="en-US" sz="2100" b="1" u="sng">
                <a:solidFill>
                  <a:srgbClr val="FFFFFF"/>
                </a:solidFill>
                <a:ea typeface="ＭＳ Ｐゴシック" pitchFamily="34" charset="-128"/>
              </a:rPr>
              <a:t>hãy bắt đầu với dữ liệu nhỏ</a:t>
            </a:r>
            <a:r>
              <a:rPr lang="en-US" sz="2100">
                <a:solidFill>
                  <a:srgbClr val="FFFFFF"/>
                </a:solidFill>
                <a:ea typeface="ＭＳ Ｐゴシック" pitchFamily="34" charset="-128"/>
              </a:rPr>
              <a:t>!</a:t>
            </a:r>
          </a:p>
        </p:txBody>
      </p:sp>
      <p:pic>
        <p:nvPicPr>
          <p:cNvPr id="45062" name="Picture 2" descr="http://clv.h-cdn.co/assets/cm/15/10/640x480/gallery_54f0d9d889efa_-_01-millertinyhouse-048-edit1-lgn.jpg">
            <a:extLst>
              <a:ext uri="{FF2B5EF4-FFF2-40B4-BE49-F238E27FC236}">
                <a16:creationId xmlns:a16="http://schemas.microsoft.com/office/drawing/2014/main" id="{9EFFF4B5-D7F3-27B2-E42A-2592D79F0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5" y="5313363"/>
            <a:ext cx="698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6484519-7454-9CD3-1242-45370891CBBD}"/>
              </a:ext>
            </a:extLst>
          </p:cNvPr>
          <p:cNvSpPr>
            <a:spLocks noGrp="1" noChangeArrowheads="1"/>
          </p:cNvSpPr>
          <p:nvPr>
            <p:ph type="ctrTitle"/>
          </p:nvPr>
        </p:nvSpPr>
        <p:spPr>
          <a:xfrm>
            <a:off x="381000" y="136525"/>
            <a:ext cx="6858000" cy="1011238"/>
          </a:xfrm>
        </p:spPr>
        <p:txBody>
          <a:bodyPr/>
          <a:lstStyle/>
          <a:p>
            <a:pPr algn="l"/>
            <a:r>
              <a:rPr lang="en-US" altLang="en-US" dirty="0">
                <a:latin typeface="Arial" panose="020B0604020202020204" pitchFamily="34" charset="0"/>
                <a:cs typeface="Arial" panose="020B0604020202020204" pitchFamily="34" charset="0"/>
              </a:rPr>
              <a:t>Outline</a:t>
            </a:r>
            <a:endParaRPr lang="en-US" altLang="en-US" sz="2800" dirty="0">
              <a:latin typeface="Arial" panose="020B0604020202020204" pitchFamily="34" charset="0"/>
              <a:cs typeface="Arial" panose="020B0604020202020204" pitchFamily="34" charset="0"/>
            </a:endParaRPr>
          </a:p>
        </p:txBody>
      </p:sp>
      <p:sp>
        <p:nvSpPr>
          <p:cNvPr id="15363" name="Rectangle 3">
            <a:extLst>
              <a:ext uri="{FF2B5EF4-FFF2-40B4-BE49-F238E27FC236}">
                <a16:creationId xmlns:a16="http://schemas.microsoft.com/office/drawing/2014/main" id="{0ACA5DF0-F383-7263-41F9-F2C967E8C814}"/>
              </a:ext>
            </a:extLst>
          </p:cNvPr>
          <p:cNvSpPr>
            <a:spLocks noGrp="1" noChangeArrowheads="1"/>
          </p:cNvSpPr>
          <p:nvPr>
            <p:ph type="subTitle" idx="1"/>
          </p:nvPr>
        </p:nvSpPr>
        <p:spPr bwMode="auto">
          <a:xfrm>
            <a:off x="381000" y="1600200"/>
            <a:ext cx="8134350" cy="4114800"/>
          </a:xfrm>
        </p:spPr>
        <p:txBody>
          <a:bodyPr wrap="square" numCol="1" anchor="t" anchorCtr="0" compatLnSpc="1">
            <a:prstTxWarp prst="textNoShape">
              <a:avLst/>
            </a:prstTxWarp>
          </a:bodyPr>
          <a:lstStyle/>
          <a:p>
            <a:pPr marL="285750" indent="-285750" algn="l">
              <a:lnSpc>
                <a:spcPct val="110000"/>
              </a:lnSpc>
              <a:buFont typeface="Arial" panose="020B0604020202020204" pitchFamily="34" charset="0"/>
              <a:buChar char="•"/>
            </a:pPr>
            <a:r>
              <a:rPr lang="en-US" altLang="en-US" sz="2400" dirty="0" err="1">
                <a:latin typeface="Arial" panose="020B0604020202020204" pitchFamily="34" charset="0"/>
                <a:cs typeface="Arial" panose="020B0604020202020204" pitchFamily="34" charset="0"/>
              </a:rPr>
              <a:t>Nội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quy</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môn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học</a:t>
            </a:r>
            <a:endParaRPr lang="en-US" altLang="en-US" sz="2400" dirty="0">
              <a:latin typeface="Arial" panose="020B0604020202020204" pitchFamily="34" charset="0"/>
              <a:cs typeface="Arial" panose="020B0604020202020204" pitchFamily="34" charset="0"/>
            </a:endParaRPr>
          </a:p>
          <a:p>
            <a:pPr marL="285750" indent="-285750" algn="l">
              <a:lnSpc>
                <a:spcPct val="110000"/>
              </a:lnSpc>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Khoa </a:t>
            </a:r>
            <a:r>
              <a:rPr lang="en-US" altLang="en-US" sz="2400" dirty="0" err="1">
                <a:latin typeface="Arial" panose="020B0604020202020204" pitchFamily="34" charset="0"/>
                <a:cs typeface="Arial" panose="020B0604020202020204" pitchFamily="34" charset="0"/>
              </a:rPr>
              <a:t>học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dữ</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liệu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là</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gì</a:t>
            </a:r>
            <a:endParaRPr lang="en-US" altLang="en-US" sz="2400" dirty="0">
              <a:latin typeface="Arial" panose="020B0604020202020204" pitchFamily="34" charset="0"/>
              <a:cs typeface="Arial" panose="020B0604020202020204" pitchFamily="34" charset="0"/>
            </a:endParaRPr>
          </a:p>
        </p:txBody>
      </p:sp>
      <p:sp>
        <p:nvSpPr>
          <p:cNvPr id="15364" name="Slide Number Placeholder 3">
            <a:extLst>
              <a:ext uri="{FF2B5EF4-FFF2-40B4-BE49-F238E27FC236}">
                <a16:creationId xmlns:a16="http://schemas.microsoft.com/office/drawing/2014/main" id="{B5691EE3-8C30-E9F9-BDEA-8B6452E4C08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EF1AD76-4C70-4F50-8D73-21E5247B6401}" type="slidenum">
              <a:rPr lang="en-US" altLang="en-US" sz="1400">
                <a:latin typeface="Tahoma" panose="020B0604030504040204" pitchFamily="34" charset="0"/>
              </a:rPr>
              <a:pPr/>
              <a:t>2</a:t>
            </a:fld>
            <a:endParaRPr lang="en-US" altLang="en-US" sz="1400">
              <a:latin typeface="Tahoma" panose="020B0604030504040204" pitchFamily="34" charset="0"/>
            </a:endParaRPr>
          </a:p>
        </p:txBody>
      </p:sp>
      <p:sp>
        <p:nvSpPr>
          <p:cNvPr id="15365" name="Slide Number Placeholder 5">
            <a:extLst>
              <a:ext uri="{FF2B5EF4-FFF2-40B4-BE49-F238E27FC236}">
                <a16:creationId xmlns:a16="http://schemas.microsoft.com/office/drawing/2014/main" id="{F7DA4120-A070-9C12-3C22-EEB540BA9E2D}"/>
              </a:ext>
            </a:extLst>
          </p:cNvPr>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7AD3DAE4-DD40-4379-8F7D-67E93BBA4298}" type="slidenum">
              <a:rPr lang="zh-CN" altLang="en-US" sz="1200">
                <a:latin typeface="Tahoma" panose="020B0604030504040204" pitchFamily="34" charset="0"/>
                <a:ea typeface="SimSun" panose="02010600030101010101" pitchFamily="2" charset="-122"/>
              </a:rPr>
              <a:pPr algn="r" eaLnBrk="1" hangingPunct="1"/>
              <a:t>2</a:t>
            </a:fld>
            <a:endParaRPr lang="en-US" altLang="zh-CN" sz="1200">
              <a:latin typeface="Tahoma" panose="020B0604030504040204" pitchFamily="34" charset="0"/>
              <a:ea typeface="SimSun" panose="02010600030101010101" pitchFamily="2" charset="-122"/>
            </a:endParaRPr>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F9F0-33CD-A7AB-E25B-05D0B2B974E8}"/>
              </a:ext>
            </a:extLst>
          </p:cNvPr>
          <p:cNvSpPr>
            <a:spLocks noGrp="1"/>
          </p:cNvSpPr>
          <p:nvPr>
            <p:ph type="title"/>
          </p:nvPr>
        </p:nvSpPr>
        <p:spPr>
          <a:xfrm>
            <a:off x="1012447" y="2282428"/>
            <a:ext cx="7886700" cy="994172"/>
          </a:xfrm>
        </p:spPr>
        <p:txBody>
          <a:bodyPr rtlCol="0">
            <a:normAutofit/>
          </a:bodyPr>
          <a:lstStyle/>
          <a:p>
            <a:pPr fontAlgn="auto">
              <a:lnSpc>
                <a:spcPct val="150000"/>
              </a:lnSpc>
              <a:spcAft>
                <a:spcPts val="0"/>
              </a:spcAft>
              <a:defRPr/>
            </a:pPr>
            <a:r>
              <a:rPr lang="en-US" strike="sngStrike" dirty="0" err="1">
                <a:solidFill>
                  <a:srgbClr val="FF0000"/>
                </a:solidFill>
              </a:rPr>
              <a:t>Bạn</a:t>
            </a:r>
            <a:r>
              <a:rPr lang="en-US" strike="sngStrike" dirty="0">
                <a:solidFill>
                  <a:srgbClr val="FF0000"/>
                </a:solidFill>
              </a:rPr>
              <a:t> </a:t>
            </a:r>
            <a:r>
              <a:rPr lang="en-US" strike="sngStrike" dirty="0" err="1">
                <a:solidFill>
                  <a:srgbClr val="FF0000"/>
                </a:solidFill>
              </a:rPr>
              <a:t>cần</a:t>
            </a:r>
            <a:r>
              <a:rPr lang="en-US" strike="sngStrike" dirty="0">
                <a:solidFill>
                  <a:srgbClr val="FF0000"/>
                </a:solidFill>
              </a:rPr>
              <a:t> </a:t>
            </a:r>
            <a:r>
              <a:rPr lang="en-US" strike="sngStrike" dirty="0" err="1">
                <a:solidFill>
                  <a:srgbClr val="FF0000"/>
                </a:solidFill>
              </a:rPr>
              <a:t>phải</a:t>
            </a:r>
            <a:r>
              <a:rPr lang="en-US" strike="sngStrike" dirty="0">
                <a:solidFill>
                  <a:srgbClr val="FF0000"/>
                </a:solidFill>
              </a:rPr>
              <a:t> </a:t>
            </a:r>
            <a:r>
              <a:rPr lang="en-US" strike="sngStrike" dirty="0" err="1">
                <a:solidFill>
                  <a:srgbClr val="FF0000"/>
                </a:solidFill>
              </a:rPr>
              <a:t>là</a:t>
            </a:r>
            <a:r>
              <a:rPr lang="en-US" strike="sngStrike" dirty="0">
                <a:solidFill>
                  <a:srgbClr val="FF0000"/>
                </a:solidFill>
              </a:rPr>
              <a:t> </a:t>
            </a:r>
            <a:r>
              <a:rPr lang="en-US" strike="sngStrike" dirty="0" err="1">
                <a:solidFill>
                  <a:srgbClr val="FF0000"/>
                </a:solidFill>
              </a:rPr>
              <a:t>lập</a:t>
            </a:r>
            <a:r>
              <a:rPr lang="en-US" strike="sngStrike" dirty="0">
                <a:solidFill>
                  <a:srgbClr val="FF0000"/>
                </a:solidFill>
              </a:rPr>
              <a:t> </a:t>
            </a:r>
            <a:r>
              <a:rPr lang="en-US" strike="sngStrike" dirty="0" err="1">
                <a:solidFill>
                  <a:srgbClr val="FF0000"/>
                </a:solidFill>
              </a:rPr>
              <a:t>trình</a:t>
            </a:r>
            <a:r>
              <a:rPr lang="en-US" strike="sngStrike" dirty="0">
                <a:solidFill>
                  <a:srgbClr val="FF0000"/>
                </a:solidFill>
              </a:rPr>
              <a:t> </a:t>
            </a:r>
            <a:r>
              <a:rPr lang="en-US" strike="sngStrike" dirty="0" err="1">
                <a:solidFill>
                  <a:srgbClr val="FF0000"/>
                </a:solidFill>
              </a:rPr>
              <a:t>viên</a:t>
            </a:r>
            <a:r>
              <a:rPr lang="en-US" strike="sngStrike" dirty="0">
                <a:solidFill>
                  <a:srgbClr val="FF0000"/>
                </a:solidFill>
              </a:rPr>
              <a:t> </a:t>
            </a:r>
            <a:r>
              <a:rPr lang="en-US" strike="sngStrike" dirty="0" err="1">
                <a:solidFill>
                  <a:srgbClr val="FF0000"/>
                </a:solidFill>
              </a:rPr>
              <a:t>xuất</a:t>
            </a:r>
            <a:r>
              <a:rPr lang="en-US" strike="sngStrike" dirty="0">
                <a:solidFill>
                  <a:srgbClr val="FF0000"/>
                </a:solidFill>
              </a:rPr>
              <a:t> </a:t>
            </a:r>
            <a:r>
              <a:rPr lang="en-US" strike="sngStrike" dirty="0" err="1">
                <a:solidFill>
                  <a:srgbClr val="FF0000"/>
                </a:solidFill>
              </a:rPr>
              <a:t>sắc</a:t>
            </a:r>
            <a:endParaRPr lang="en-US" strike="sngStrike" dirty="0">
              <a:solidFill>
                <a:srgbClr val="FF0000"/>
              </a:solidFill>
            </a:endParaRPr>
          </a:p>
        </p:txBody>
      </p:sp>
      <p:sp>
        <p:nvSpPr>
          <p:cNvPr id="47107" name="Title 1">
            <a:extLst>
              <a:ext uri="{FF2B5EF4-FFF2-40B4-BE49-F238E27FC236}">
                <a16:creationId xmlns:a16="http://schemas.microsoft.com/office/drawing/2014/main" id="{0D1A4A44-50F8-7D29-E046-4EA53464887B}"/>
              </a:ext>
            </a:extLst>
          </p:cNvPr>
          <p:cNvSpPr txBox="1">
            <a:spLocks noChangeArrowheads="1"/>
          </p:cNvSpPr>
          <p:nvPr/>
        </p:nvSpPr>
        <p:spPr bwMode="auto">
          <a:xfrm>
            <a:off x="1012825" y="3889375"/>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pPr>
            <a:r>
              <a:rPr lang="en-US" altLang="en-US" sz="3300">
                <a:latin typeface="Calibri Light" panose="020F0302020204030204" pitchFamily="34" charset="0"/>
              </a:rPr>
              <a:t>Các kỹ năng c</a:t>
            </a:r>
            <a:r>
              <a:rPr lang="vi-VN" altLang="en-US" sz="3300">
                <a:latin typeface="Times New Roman" panose="02020603050405020304" pitchFamily="18" charset="0"/>
              </a:rPr>
              <a:t>ơ</a:t>
            </a:r>
            <a:r>
              <a:rPr lang="en-US" altLang="en-US" sz="3300">
                <a:latin typeface="Calibri Light" panose="020F0302020204030204" pitchFamily="34" charset="0"/>
              </a:rPr>
              <a:t> bản (v.d. SQL hoặc thậm chí Excel) là đủ dùng trong phần lớn trường hợp</a:t>
            </a: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F1E88980-192D-278C-0308-6E390DF7ECA8}"/>
              </a:ext>
            </a:extLst>
          </p:cNvPr>
          <p:cNvSpPr>
            <a:spLocks noGrp="1" noChangeArrowheads="1"/>
          </p:cNvSpPr>
          <p:nvPr>
            <p:ph type="title"/>
          </p:nvPr>
        </p:nvSpPr>
        <p:spPr>
          <a:xfrm>
            <a:off x="914400" y="-15875"/>
            <a:ext cx="8026400" cy="1325563"/>
          </a:xfrm>
        </p:spPr>
        <p:txBody>
          <a:bodyPr/>
          <a:lstStyle/>
          <a:p>
            <a:r>
              <a:rPr lang="en-US" altLang="en-US" sz="3200"/>
              <a:t>Thống kê các công cụ Khoa học dữ liệu </a:t>
            </a:r>
            <a:r>
              <a:rPr lang="en-US" altLang="en-US" sz="3200" baseline="-25000"/>
              <a:t>(2014/O’Rielly)</a:t>
            </a:r>
          </a:p>
        </p:txBody>
      </p:sp>
      <p:sp>
        <p:nvSpPr>
          <p:cNvPr id="48131" name="Content Placeholder 2">
            <a:extLst>
              <a:ext uri="{FF2B5EF4-FFF2-40B4-BE49-F238E27FC236}">
                <a16:creationId xmlns:a16="http://schemas.microsoft.com/office/drawing/2014/main" id="{1BD409DC-2CA0-28F5-C124-462AEE9122BD}"/>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Thống trị bởi các công cụ đ</a:t>
            </a:r>
            <a:r>
              <a:rPr lang="vi-VN" altLang="en-US">
                <a:latin typeface="Calibri" panose="020F0502020204030204" pitchFamily="34" charset="0"/>
                <a:cs typeface="Calibri" panose="020F0502020204030204" pitchFamily="34" charset="0"/>
              </a:rPr>
              <a:t>ơ</a:t>
            </a:r>
            <a:r>
              <a:rPr lang="en-US" altLang="en-US"/>
              <a:t>n giản</a:t>
            </a:r>
          </a:p>
        </p:txBody>
      </p:sp>
      <p:pic>
        <p:nvPicPr>
          <p:cNvPr id="48132" name="Picture 3">
            <a:extLst>
              <a:ext uri="{FF2B5EF4-FFF2-40B4-BE49-F238E27FC236}">
                <a16:creationId xmlns:a16="http://schemas.microsoft.com/office/drawing/2014/main" id="{E12B7F46-1CE2-E711-2F08-ABD7EE3F7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262188"/>
            <a:ext cx="6188075"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a:extLst>
              <a:ext uri="{FF2B5EF4-FFF2-40B4-BE49-F238E27FC236}">
                <a16:creationId xmlns:a16="http://schemas.microsoft.com/office/drawing/2014/main" id="{448FD122-4A7B-9263-C79A-B91F62320CAB}"/>
              </a:ext>
            </a:extLst>
          </p:cNvPr>
          <p:cNvSpPr/>
          <p:nvPr/>
        </p:nvSpPr>
        <p:spPr>
          <a:xfrm>
            <a:off x="2230438" y="3124200"/>
            <a:ext cx="2341562" cy="5969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
            <a:extLst>
              <a:ext uri="{FF2B5EF4-FFF2-40B4-BE49-F238E27FC236}">
                <a16:creationId xmlns:a16="http://schemas.microsoft.com/office/drawing/2014/main" id="{357B6036-7857-DECE-EDAF-C647AE6C8229}"/>
              </a:ext>
            </a:extLst>
          </p:cNvPr>
          <p:cNvSpPr>
            <a:spLocks noGrp="1" noChangeArrowheads="1"/>
          </p:cNvSpPr>
          <p:nvPr>
            <p:ph type="title"/>
          </p:nvPr>
        </p:nvSpPr>
        <p:spPr>
          <a:xfrm>
            <a:off x="628650" y="152400"/>
            <a:ext cx="7886700" cy="1325563"/>
          </a:xfrm>
        </p:spPr>
        <p:txBody>
          <a:bodyPr/>
          <a:lstStyle/>
          <a:p>
            <a:r>
              <a:rPr lang="en-US" altLang="en-US"/>
              <a:t>Các công cụ cho Khoa học dữ liệu</a:t>
            </a:r>
          </a:p>
        </p:txBody>
      </p:sp>
      <p:graphicFrame>
        <p:nvGraphicFramePr>
          <p:cNvPr id="6" name="Content Placeholder 5">
            <a:extLst>
              <a:ext uri="{FF2B5EF4-FFF2-40B4-BE49-F238E27FC236}">
                <a16:creationId xmlns:a16="http://schemas.microsoft.com/office/drawing/2014/main" id="{9A7BFB32-D86B-5059-192E-A4F25676C474}"/>
              </a:ext>
            </a:extLst>
          </p:cNvPr>
          <p:cNvGraphicFramePr>
            <a:graphicFrameLocks noGrp="1"/>
          </p:cNvGraphicFramePr>
          <p:nvPr>
            <p:ph idx="1"/>
          </p:nvPr>
        </p:nvGraphicFramePr>
        <p:xfrm>
          <a:off x="628650" y="222646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156" name="TextBox 6">
            <a:extLst>
              <a:ext uri="{FF2B5EF4-FFF2-40B4-BE49-F238E27FC236}">
                <a16:creationId xmlns:a16="http://schemas.microsoft.com/office/drawing/2014/main" id="{1F4DC77A-4FFF-24C4-0291-BF37B76DBAAC}"/>
              </a:ext>
            </a:extLst>
          </p:cNvPr>
          <p:cNvSpPr txBox="1">
            <a:spLocks noChangeArrowheads="1"/>
          </p:cNvSpPr>
          <p:nvPr/>
        </p:nvSpPr>
        <p:spPr bwMode="auto">
          <a:xfrm>
            <a:off x="1790700" y="3613150"/>
            <a:ext cx="9064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b="1"/>
              <a:t>Dữ liệu</a:t>
            </a:r>
          </a:p>
          <a:p>
            <a:r>
              <a:rPr lang="en-US" altLang="en-US" b="1"/>
              <a:t>nhỏ</a:t>
            </a:r>
          </a:p>
        </p:txBody>
      </p:sp>
      <p:sp>
        <p:nvSpPr>
          <p:cNvPr id="49157" name="TextBox 7">
            <a:extLst>
              <a:ext uri="{FF2B5EF4-FFF2-40B4-BE49-F238E27FC236}">
                <a16:creationId xmlns:a16="http://schemas.microsoft.com/office/drawing/2014/main" id="{ADEB4974-085D-A350-8167-3CE0D7CB4BBB}"/>
              </a:ext>
            </a:extLst>
          </p:cNvPr>
          <p:cNvSpPr txBox="1">
            <a:spLocks noChangeArrowheads="1"/>
          </p:cNvSpPr>
          <p:nvPr/>
        </p:nvSpPr>
        <p:spPr bwMode="auto">
          <a:xfrm>
            <a:off x="6918325" y="3613150"/>
            <a:ext cx="658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b="1"/>
              <a:t>Big</a:t>
            </a:r>
          </a:p>
          <a:p>
            <a:r>
              <a:rPr lang="en-US" altLang="en-US" b="1"/>
              <a:t>Data</a:t>
            </a:r>
          </a:p>
        </p:txBody>
      </p:sp>
      <p:sp>
        <p:nvSpPr>
          <p:cNvPr id="49158" name="TextBox 8">
            <a:extLst>
              <a:ext uri="{FF2B5EF4-FFF2-40B4-BE49-F238E27FC236}">
                <a16:creationId xmlns:a16="http://schemas.microsoft.com/office/drawing/2014/main" id="{B25287BB-5C0B-004B-A754-A77110024FB5}"/>
              </a:ext>
            </a:extLst>
          </p:cNvPr>
          <p:cNvSpPr txBox="1">
            <a:spLocks noChangeArrowheads="1"/>
          </p:cNvSpPr>
          <p:nvPr/>
        </p:nvSpPr>
        <p:spPr bwMode="auto">
          <a:xfrm>
            <a:off x="4148138" y="1927225"/>
            <a:ext cx="1824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b="1"/>
              <a:t>Ng</a:t>
            </a:r>
            <a:r>
              <a:rPr lang="vi-VN" altLang="en-US" b="1"/>
              <a:t>ư</a:t>
            </a:r>
            <a:r>
              <a:rPr lang="en-US" altLang="en-US" b="1"/>
              <a:t>ời dùng cuối</a:t>
            </a:r>
          </a:p>
        </p:txBody>
      </p:sp>
      <p:sp>
        <p:nvSpPr>
          <p:cNvPr id="49159" name="TextBox 9">
            <a:extLst>
              <a:ext uri="{FF2B5EF4-FFF2-40B4-BE49-F238E27FC236}">
                <a16:creationId xmlns:a16="http://schemas.microsoft.com/office/drawing/2014/main" id="{19E9A1BB-BCEA-6334-1D0A-B4F05EBB6FB3}"/>
              </a:ext>
            </a:extLst>
          </p:cNvPr>
          <p:cNvSpPr txBox="1">
            <a:spLocks noChangeArrowheads="1"/>
          </p:cNvSpPr>
          <p:nvPr/>
        </p:nvSpPr>
        <p:spPr bwMode="auto">
          <a:xfrm>
            <a:off x="4148138" y="5489575"/>
            <a:ext cx="1633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b="1"/>
              <a:t>Nhà phát triển</a:t>
            </a:r>
          </a:p>
        </p:txBody>
      </p:sp>
      <p:sp>
        <p:nvSpPr>
          <p:cNvPr id="11" name="Oval 10">
            <a:extLst>
              <a:ext uri="{FF2B5EF4-FFF2-40B4-BE49-F238E27FC236}">
                <a16:creationId xmlns:a16="http://schemas.microsoft.com/office/drawing/2014/main" id="{DB7BECA8-3771-011A-A739-BD4171176789}"/>
              </a:ext>
            </a:extLst>
          </p:cNvPr>
          <p:cNvSpPr/>
          <p:nvPr/>
        </p:nvSpPr>
        <p:spPr>
          <a:xfrm>
            <a:off x="2530475" y="2501900"/>
            <a:ext cx="1617663" cy="788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Excel</a:t>
            </a:r>
          </a:p>
        </p:txBody>
      </p:sp>
      <p:sp>
        <p:nvSpPr>
          <p:cNvPr id="12" name="Oval 11">
            <a:extLst>
              <a:ext uri="{FF2B5EF4-FFF2-40B4-BE49-F238E27FC236}">
                <a16:creationId xmlns:a16="http://schemas.microsoft.com/office/drawing/2014/main" id="{FB532ABF-FA8A-C328-B4F9-EC44D21305A8}"/>
              </a:ext>
            </a:extLst>
          </p:cNvPr>
          <p:cNvSpPr/>
          <p:nvPr/>
        </p:nvSpPr>
        <p:spPr>
          <a:xfrm>
            <a:off x="3700463" y="3479800"/>
            <a:ext cx="1773237" cy="752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RDBMS </a:t>
            </a:r>
            <a:br>
              <a:rPr lang="en-US" b="1" dirty="0"/>
            </a:br>
            <a:r>
              <a:rPr lang="en-US" b="1" dirty="0"/>
              <a:t>/ SQL</a:t>
            </a:r>
          </a:p>
        </p:txBody>
      </p:sp>
      <p:sp>
        <p:nvSpPr>
          <p:cNvPr id="13" name="Oval 12">
            <a:extLst>
              <a:ext uri="{FF2B5EF4-FFF2-40B4-BE49-F238E27FC236}">
                <a16:creationId xmlns:a16="http://schemas.microsoft.com/office/drawing/2014/main" id="{218DD024-27A7-B29F-3A16-06C72D91E306}"/>
              </a:ext>
            </a:extLst>
          </p:cNvPr>
          <p:cNvSpPr/>
          <p:nvPr/>
        </p:nvSpPr>
        <p:spPr>
          <a:xfrm>
            <a:off x="5243513" y="4532313"/>
            <a:ext cx="1374775" cy="704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Hadoop</a:t>
            </a:r>
          </a:p>
        </p:txBody>
      </p:sp>
      <p:sp>
        <p:nvSpPr>
          <p:cNvPr id="14" name="Oval 13">
            <a:extLst>
              <a:ext uri="{FF2B5EF4-FFF2-40B4-BE49-F238E27FC236}">
                <a16:creationId xmlns:a16="http://schemas.microsoft.com/office/drawing/2014/main" id="{0AA4BCD0-0722-13CC-F544-A672E6918472}"/>
              </a:ext>
            </a:extLst>
          </p:cNvPr>
          <p:cNvSpPr/>
          <p:nvPr/>
        </p:nvSpPr>
        <p:spPr>
          <a:xfrm>
            <a:off x="2465388" y="3900488"/>
            <a:ext cx="1182687" cy="5857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t>R</a:t>
            </a:r>
            <a:endParaRPr lang="en-US" b="1" dirty="0"/>
          </a:p>
        </p:txBody>
      </p:sp>
      <p:sp>
        <p:nvSpPr>
          <p:cNvPr id="15" name="Oval 14">
            <a:extLst>
              <a:ext uri="{FF2B5EF4-FFF2-40B4-BE49-F238E27FC236}">
                <a16:creationId xmlns:a16="http://schemas.microsoft.com/office/drawing/2014/main" id="{38E6832E-B0E6-1572-8284-42DB4A4373B5}"/>
              </a:ext>
            </a:extLst>
          </p:cNvPr>
          <p:cNvSpPr/>
          <p:nvPr/>
        </p:nvSpPr>
        <p:spPr>
          <a:xfrm>
            <a:off x="3352800" y="4265613"/>
            <a:ext cx="1295400" cy="506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Python</a:t>
            </a:r>
          </a:p>
        </p:txBody>
      </p:sp>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794F2332-FB39-36DE-B403-44E64797497D}"/>
              </a:ext>
            </a:extLst>
          </p:cNvPr>
          <p:cNvSpPr>
            <a:spLocks noGrp="1" noChangeArrowheads="1"/>
          </p:cNvSpPr>
          <p:nvPr>
            <p:ph type="title"/>
          </p:nvPr>
        </p:nvSpPr>
        <p:spPr>
          <a:xfrm>
            <a:off x="628650" y="228600"/>
            <a:ext cx="7886700" cy="1325563"/>
          </a:xfrm>
        </p:spPr>
        <p:txBody>
          <a:bodyPr/>
          <a:lstStyle/>
          <a:p>
            <a:r>
              <a:rPr lang="en-US" altLang="en-US"/>
              <a:t>Chuỗi công cụ cho Khoa học dữ liệu</a:t>
            </a:r>
          </a:p>
        </p:txBody>
      </p:sp>
      <p:graphicFrame>
        <p:nvGraphicFramePr>
          <p:cNvPr id="14" name="Content Placeholder 13">
            <a:extLst>
              <a:ext uri="{FF2B5EF4-FFF2-40B4-BE49-F238E27FC236}">
                <a16:creationId xmlns:a16="http://schemas.microsoft.com/office/drawing/2014/main" id="{D5BED27E-8365-D959-93DC-A33BE37C29B1}"/>
              </a:ext>
            </a:extLst>
          </p:cNvPr>
          <p:cNvGraphicFramePr>
            <a:graphicFrameLocks noGrp="1"/>
          </p:cNvGraphicFramePr>
          <p:nvPr>
            <p:ph idx="1"/>
          </p:nvPr>
        </p:nvGraphicFramePr>
        <p:xfrm>
          <a:off x="628650" y="222646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a:extLst>
              <a:ext uri="{FF2B5EF4-FFF2-40B4-BE49-F238E27FC236}">
                <a16:creationId xmlns:a16="http://schemas.microsoft.com/office/drawing/2014/main" id="{3BC067CD-B4DC-7B29-5BDD-0E461C15387D}"/>
              </a:ext>
            </a:extLst>
          </p:cNvPr>
          <p:cNvSpPr/>
          <p:nvPr/>
        </p:nvSpPr>
        <p:spPr>
          <a:xfrm>
            <a:off x="7104063" y="4246563"/>
            <a:ext cx="1292225" cy="536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Excel</a:t>
            </a:r>
          </a:p>
        </p:txBody>
      </p:sp>
      <p:sp>
        <p:nvSpPr>
          <p:cNvPr id="16" name="Oval 15">
            <a:extLst>
              <a:ext uri="{FF2B5EF4-FFF2-40B4-BE49-F238E27FC236}">
                <a16:creationId xmlns:a16="http://schemas.microsoft.com/office/drawing/2014/main" id="{72039D83-EF61-631E-84EB-839411297AD3}"/>
              </a:ext>
            </a:extLst>
          </p:cNvPr>
          <p:cNvSpPr/>
          <p:nvPr/>
        </p:nvSpPr>
        <p:spPr>
          <a:xfrm>
            <a:off x="628650" y="4276725"/>
            <a:ext cx="1355725" cy="55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Hadoop</a:t>
            </a:r>
          </a:p>
        </p:txBody>
      </p:sp>
      <p:sp>
        <p:nvSpPr>
          <p:cNvPr id="17" name="Oval 16">
            <a:extLst>
              <a:ext uri="{FF2B5EF4-FFF2-40B4-BE49-F238E27FC236}">
                <a16:creationId xmlns:a16="http://schemas.microsoft.com/office/drawing/2014/main" id="{8A45002F-6FA2-54C9-B898-FA95B706CBCA}"/>
              </a:ext>
            </a:extLst>
          </p:cNvPr>
          <p:cNvSpPr/>
          <p:nvPr/>
        </p:nvSpPr>
        <p:spPr>
          <a:xfrm>
            <a:off x="628650" y="4684713"/>
            <a:ext cx="1355725" cy="56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RDBMS </a:t>
            </a:r>
            <a:br>
              <a:rPr lang="en-US" b="1" dirty="0"/>
            </a:br>
            <a:r>
              <a:rPr lang="en-US" b="1" dirty="0"/>
              <a:t>/ SQL</a:t>
            </a:r>
          </a:p>
        </p:txBody>
      </p:sp>
      <p:sp>
        <p:nvSpPr>
          <p:cNvPr id="21" name="Oval 20">
            <a:extLst>
              <a:ext uri="{FF2B5EF4-FFF2-40B4-BE49-F238E27FC236}">
                <a16:creationId xmlns:a16="http://schemas.microsoft.com/office/drawing/2014/main" id="{BAADA812-6DED-2F98-DE6B-B5E2926DE8E2}"/>
              </a:ext>
            </a:extLst>
          </p:cNvPr>
          <p:cNvSpPr/>
          <p:nvPr/>
        </p:nvSpPr>
        <p:spPr>
          <a:xfrm>
            <a:off x="5489575" y="4246563"/>
            <a:ext cx="1268413" cy="587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Python</a:t>
            </a:r>
          </a:p>
        </p:txBody>
      </p:sp>
      <p:sp>
        <p:nvSpPr>
          <p:cNvPr id="22" name="Oval 21">
            <a:extLst>
              <a:ext uri="{FF2B5EF4-FFF2-40B4-BE49-F238E27FC236}">
                <a16:creationId xmlns:a16="http://schemas.microsoft.com/office/drawing/2014/main" id="{81CABD13-1039-44B4-255B-5031DEFF2BA9}"/>
              </a:ext>
            </a:extLst>
          </p:cNvPr>
          <p:cNvSpPr/>
          <p:nvPr/>
        </p:nvSpPr>
        <p:spPr>
          <a:xfrm>
            <a:off x="2357438" y="4270375"/>
            <a:ext cx="1235075" cy="536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Excel</a:t>
            </a:r>
          </a:p>
        </p:txBody>
      </p:sp>
      <p:sp>
        <p:nvSpPr>
          <p:cNvPr id="23" name="Oval 22">
            <a:extLst>
              <a:ext uri="{FF2B5EF4-FFF2-40B4-BE49-F238E27FC236}">
                <a16:creationId xmlns:a16="http://schemas.microsoft.com/office/drawing/2014/main" id="{F26A4395-400E-8943-554F-BC783AF9F8DB}"/>
              </a:ext>
            </a:extLst>
          </p:cNvPr>
          <p:cNvSpPr/>
          <p:nvPr/>
        </p:nvSpPr>
        <p:spPr>
          <a:xfrm>
            <a:off x="2362200" y="4684713"/>
            <a:ext cx="1225550" cy="561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t>R</a:t>
            </a:r>
            <a:endParaRPr lang="en-US" b="1" dirty="0"/>
          </a:p>
        </p:txBody>
      </p:sp>
      <p:sp>
        <p:nvSpPr>
          <p:cNvPr id="24" name="Oval 23">
            <a:extLst>
              <a:ext uri="{FF2B5EF4-FFF2-40B4-BE49-F238E27FC236}">
                <a16:creationId xmlns:a16="http://schemas.microsoft.com/office/drawing/2014/main" id="{7B64C08B-43AB-D285-2C65-F8EF3E1844C7}"/>
              </a:ext>
            </a:extLst>
          </p:cNvPr>
          <p:cNvSpPr/>
          <p:nvPr/>
        </p:nvSpPr>
        <p:spPr>
          <a:xfrm>
            <a:off x="3808413" y="4246563"/>
            <a:ext cx="1341437" cy="587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Python</a:t>
            </a:r>
          </a:p>
        </p:txBody>
      </p:sp>
      <p:sp>
        <p:nvSpPr>
          <p:cNvPr id="26" name="Oval 25">
            <a:extLst>
              <a:ext uri="{FF2B5EF4-FFF2-40B4-BE49-F238E27FC236}">
                <a16:creationId xmlns:a16="http://schemas.microsoft.com/office/drawing/2014/main" id="{7D280236-783D-D980-41CB-BDACB81B82DA}"/>
              </a:ext>
            </a:extLst>
          </p:cNvPr>
          <p:cNvSpPr/>
          <p:nvPr/>
        </p:nvSpPr>
        <p:spPr>
          <a:xfrm>
            <a:off x="5489575" y="4692650"/>
            <a:ext cx="1282700" cy="585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Custom</a:t>
            </a:r>
            <a:br>
              <a:rPr lang="en-US" b="1" dirty="0"/>
            </a:br>
            <a:r>
              <a:rPr lang="en-US" b="1" dirty="0"/>
              <a:t>Code</a:t>
            </a:r>
          </a:p>
        </p:txBody>
      </p:sp>
      <p:sp>
        <p:nvSpPr>
          <p:cNvPr id="20" name="Oval 19">
            <a:extLst>
              <a:ext uri="{FF2B5EF4-FFF2-40B4-BE49-F238E27FC236}">
                <a16:creationId xmlns:a16="http://schemas.microsoft.com/office/drawing/2014/main" id="{792A214D-0EBE-D64C-9493-C216837314F1}"/>
              </a:ext>
            </a:extLst>
          </p:cNvPr>
          <p:cNvSpPr/>
          <p:nvPr/>
        </p:nvSpPr>
        <p:spPr>
          <a:xfrm>
            <a:off x="3929063" y="4718050"/>
            <a:ext cx="1223962" cy="560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t>R</a:t>
            </a:r>
            <a:endParaRPr lang="en-US" b="1" dirty="0"/>
          </a:p>
        </p:txBody>
      </p:sp>
      <p:sp>
        <p:nvSpPr>
          <p:cNvPr id="51213" name="Content Placeholder 2">
            <a:extLst>
              <a:ext uri="{FF2B5EF4-FFF2-40B4-BE49-F238E27FC236}">
                <a16:creationId xmlns:a16="http://schemas.microsoft.com/office/drawing/2014/main" id="{FBEA8DC8-E3DB-8F9A-DF86-EF1F2EA832EC}"/>
              </a:ext>
            </a:extLst>
          </p:cNvPr>
          <p:cNvSpPr txBox="1">
            <a:spLocks noChangeArrowheads="1"/>
          </p:cNvSpPr>
          <p:nvPr/>
        </p:nvSpPr>
        <p:spPr bwMode="auto">
          <a:xfrm>
            <a:off x="742950" y="234156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228600" indent="-228600">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ts val="1000"/>
              </a:spcBef>
              <a:buFont typeface="Arial" panose="020B0604020202020204" pitchFamily="34" charset="0"/>
              <a:buChar char="•"/>
            </a:pPr>
            <a:r>
              <a:rPr lang="en-US" altLang="en-US" sz="2100">
                <a:latin typeface="Calibri" panose="020F0502020204030204" pitchFamily="34" charset="0"/>
              </a:rPr>
              <a:t>Sử dụng đúng công cụ cho các giai đoạn khác nhau</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1" grpId="0" animBg="1"/>
      <p:bldP spid="22" grpId="0" animBg="1"/>
      <p:bldP spid="23" grpId="0" animBg="1"/>
      <p:bldP spid="24" grpId="0" animBg="1"/>
      <p:bldP spid="26"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4773-2D97-A221-26CA-4A0CEC4C93E5}"/>
              </a:ext>
            </a:extLst>
          </p:cNvPr>
          <p:cNvSpPr>
            <a:spLocks noGrp="1"/>
          </p:cNvSpPr>
          <p:nvPr>
            <p:ph type="title"/>
          </p:nvPr>
        </p:nvSpPr>
        <p:spPr>
          <a:xfrm>
            <a:off x="457200" y="2971800"/>
            <a:ext cx="8232222" cy="994172"/>
          </a:xfrm>
        </p:spPr>
        <p:txBody>
          <a:bodyPr rtlCol="0">
            <a:normAutofit/>
          </a:bodyPr>
          <a:lstStyle/>
          <a:p>
            <a:pPr fontAlgn="auto">
              <a:spcAft>
                <a:spcPts val="0"/>
              </a:spcAft>
              <a:defRPr/>
            </a:pPr>
            <a:r>
              <a:rPr lang="en-US" strike="sngStrike" dirty="0" err="1">
                <a:solidFill>
                  <a:srgbClr val="FF0000"/>
                </a:solidFill>
              </a:rPr>
              <a:t>Phần</a:t>
            </a:r>
            <a:r>
              <a:rPr lang="en-US" strike="sngStrike" dirty="0">
                <a:solidFill>
                  <a:srgbClr val="FF0000"/>
                </a:solidFill>
              </a:rPr>
              <a:t> </a:t>
            </a:r>
            <a:r>
              <a:rPr lang="en-US" strike="sngStrike" dirty="0" err="1">
                <a:solidFill>
                  <a:srgbClr val="FF0000"/>
                </a:solidFill>
              </a:rPr>
              <a:t>lớn</a:t>
            </a:r>
            <a:r>
              <a:rPr lang="en-US" strike="sngStrike" dirty="0">
                <a:solidFill>
                  <a:srgbClr val="FF0000"/>
                </a:solidFill>
              </a:rPr>
              <a:t> </a:t>
            </a:r>
            <a:r>
              <a:rPr lang="en-US" strike="sngStrike" dirty="0" err="1">
                <a:solidFill>
                  <a:srgbClr val="FF0000"/>
                </a:solidFill>
              </a:rPr>
              <a:t>nỗ</a:t>
            </a:r>
            <a:r>
              <a:rPr lang="en-US" strike="sngStrike" dirty="0">
                <a:solidFill>
                  <a:srgbClr val="FF0000"/>
                </a:solidFill>
              </a:rPr>
              <a:t> </a:t>
            </a:r>
            <a:r>
              <a:rPr lang="en-US" strike="sngStrike" dirty="0" err="1">
                <a:solidFill>
                  <a:srgbClr val="FF0000"/>
                </a:solidFill>
              </a:rPr>
              <a:t>lực</a:t>
            </a:r>
            <a:r>
              <a:rPr lang="en-US" strike="sngStrike" dirty="0">
                <a:solidFill>
                  <a:srgbClr val="FF0000"/>
                </a:solidFill>
              </a:rPr>
              <a:t> </a:t>
            </a:r>
            <a:r>
              <a:rPr lang="en-US" strike="sngStrike" dirty="0" err="1">
                <a:solidFill>
                  <a:srgbClr val="FF0000"/>
                </a:solidFill>
              </a:rPr>
              <a:t>là</a:t>
            </a:r>
            <a:r>
              <a:rPr lang="en-US" strike="sngStrike" dirty="0">
                <a:solidFill>
                  <a:srgbClr val="FF0000"/>
                </a:solidFill>
              </a:rPr>
              <a:t> </a:t>
            </a:r>
            <a:r>
              <a:rPr lang="en-US" strike="sngStrike" dirty="0" err="1">
                <a:solidFill>
                  <a:srgbClr val="FF0000"/>
                </a:solidFill>
              </a:rPr>
              <a:t>phân</a:t>
            </a:r>
            <a:r>
              <a:rPr lang="en-US" strike="sngStrike" dirty="0">
                <a:solidFill>
                  <a:srgbClr val="FF0000"/>
                </a:solidFill>
              </a:rPr>
              <a:t> </a:t>
            </a:r>
            <a:r>
              <a:rPr lang="en-US" strike="sngStrike" dirty="0" err="1">
                <a:solidFill>
                  <a:srgbClr val="FF0000"/>
                </a:solidFill>
              </a:rPr>
              <a:t>tích</a:t>
            </a:r>
            <a:r>
              <a:rPr lang="en-US" strike="sngStrike" dirty="0">
                <a:solidFill>
                  <a:srgbClr val="FF0000"/>
                </a:solidFill>
              </a:rPr>
              <a:t> </a:t>
            </a:r>
            <a:r>
              <a:rPr lang="en-US" strike="sngStrike" dirty="0" err="1">
                <a:solidFill>
                  <a:srgbClr val="FF0000"/>
                </a:solidFill>
              </a:rPr>
              <a:t>dữ</a:t>
            </a:r>
            <a:r>
              <a:rPr lang="en-US" strike="sngStrike" dirty="0">
                <a:solidFill>
                  <a:srgbClr val="FF0000"/>
                </a:solidFill>
              </a:rPr>
              <a:t> </a:t>
            </a:r>
            <a:r>
              <a:rPr lang="en-US" strike="sngStrike" dirty="0" err="1">
                <a:solidFill>
                  <a:srgbClr val="FF0000"/>
                </a:solidFill>
              </a:rPr>
              <a:t>liệu</a:t>
            </a:r>
            <a:endParaRPr lang="en-US" strike="sngStrike" dirty="0">
              <a:solidFill>
                <a:srgbClr val="FF0000"/>
              </a:solidFill>
            </a:endParaRPr>
          </a:p>
        </p:txBody>
      </p:sp>
      <p:sp>
        <p:nvSpPr>
          <p:cNvPr id="53251" name="Title 1">
            <a:extLst>
              <a:ext uri="{FF2B5EF4-FFF2-40B4-BE49-F238E27FC236}">
                <a16:creationId xmlns:a16="http://schemas.microsoft.com/office/drawing/2014/main" id="{32A597BA-7873-9D50-CF33-8AB361B57A38}"/>
              </a:ext>
            </a:extLst>
          </p:cNvPr>
          <p:cNvSpPr txBox="1">
            <a:spLocks noChangeArrowheads="1"/>
          </p:cNvSpPr>
          <p:nvPr/>
        </p:nvSpPr>
        <p:spPr bwMode="auto">
          <a:xfrm>
            <a:off x="647700" y="4111625"/>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pPr>
            <a:r>
              <a:rPr lang="en-US" altLang="en-US" sz="4000">
                <a:latin typeface="Calibri Light" panose="020F0302020204030204" pitchFamily="34" charset="0"/>
              </a:rPr>
              <a:t>Phần lớn nỗ lực là chuẩn bị dữ liệu</a:t>
            </a: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6DAE661-E8C9-B615-60F4-41F7B657B852}"/>
              </a:ext>
            </a:extLst>
          </p:cNvPr>
          <p:cNvSpPr>
            <a:spLocks noGrp="1" noChangeArrowheads="1"/>
          </p:cNvSpPr>
          <p:nvPr>
            <p:ph type="title"/>
          </p:nvPr>
        </p:nvSpPr>
        <p:spPr>
          <a:xfrm>
            <a:off x="628650" y="228600"/>
            <a:ext cx="7886700" cy="1325563"/>
          </a:xfrm>
        </p:spPr>
        <p:txBody>
          <a:bodyPr/>
          <a:lstStyle/>
          <a:p>
            <a:r>
              <a:rPr lang="en-US" altLang="en-US" sz="4000"/>
              <a:t>Vai trò của dữ liệu</a:t>
            </a:r>
          </a:p>
        </p:txBody>
      </p:sp>
      <p:pic>
        <p:nvPicPr>
          <p:cNvPr id="54275" name="Picture 4">
            <a:extLst>
              <a:ext uri="{FF2B5EF4-FFF2-40B4-BE49-F238E27FC236}">
                <a16:creationId xmlns:a16="http://schemas.microsoft.com/office/drawing/2014/main" id="{505A0553-4CBF-1277-5481-393411AFA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88" y="1403350"/>
            <a:ext cx="45148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6">
            <a:extLst>
              <a:ext uri="{FF2B5EF4-FFF2-40B4-BE49-F238E27FC236}">
                <a16:creationId xmlns:a16="http://schemas.microsoft.com/office/drawing/2014/main" id="{EADFF73B-8DE2-D9D9-A29C-4FD790D10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048000"/>
            <a:ext cx="4954588"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3">
            <a:extLst>
              <a:ext uri="{FF2B5EF4-FFF2-40B4-BE49-F238E27FC236}">
                <a16:creationId xmlns:a16="http://schemas.microsoft.com/office/drawing/2014/main" id="{19E91456-A2D0-6D84-44BE-7D34BAC9A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1095375"/>
            <a:ext cx="6813550" cy="39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4">
            <a:extLst>
              <a:ext uri="{FF2B5EF4-FFF2-40B4-BE49-F238E27FC236}">
                <a16:creationId xmlns:a16="http://schemas.microsoft.com/office/drawing/2014/main" id="{1F6A6000-5411-673C-CA09-6651DB6EC25B}"/>
              </a:ext>
            </a:extLst>
          </p:cNvPr>
          <p:cNvSpPr>
            <a:spLocks noChangeArrowheads="1"/>
          </p:cNvSpPr>
          <p:nvPr/>
        </p:nvSpPr>
        <p:spPr bwMode="auto">
          <a:xfrm>
            <a:off x="222250" y="4173538"/>
            <a:ext cx="6396038" cy="1385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100">
                <a:solidFill>
                  <a:srgbClr val="333333"/>
                </a:solidFill>
                <a:latin typeface="Georgia" panose="02040502050405020303" pitchFamily="18" charset="0"/>
              </a:rPr>
              <a:t>Những người làm dữ liệu (theo phỏng vấn và đánh giá của các chuyên gia) sử dụng từ </a:t>
            </a:r>
            <a:r>
              <a:rPr lang="en-US" altLang="en-US" sz="2100" b="1" u="sng">
                <a:solidFill>
                  <a:srgbClr val="333333"/>
                </a:solidFill>
                <a:latin typeface="Georgia" panose="02040502050405020303" pitchFamily="18" charset="0"/>
              </a:rPr>
              <a:t>50% đến 80% </a:t>
            </a:r>
            <a:r>
              <a:rPr lang="en-US" altLang="en-US" sz="2100">
                <a:solidFill>
                  <a:srgbClr val="333333"/>
                </a:solidFill>
                <a:latin typeface="Georgia" panose="02040502050405020303" pitchFamily="18" charset="0"/>
              </a:rPr>
              <a:t> thời gian của họ trong công việc thu thập và chuẩn bị dữ liệu tr</a:t>
            </a:r>
            <a:r>
              <a:rPr lang="vi-VN" altLang="en-US" sz="2100">
                <a:solidFill>
                  <a:srgbClr val="333333"/>
                </a:solidFill>
                <a:latin typeface="Georgia" panose="02040502050405020303" pitchFamily="18" charset="0"/>
              </a:rPr>
              <a:t>ư</a:t>
            </a:r>
            <a:r>
              <a:rPr lang="en-US" altLang="en-US" sz="2100">
                <a:solidFill>
                  <a:srgbClr val="333333"/>
                </a:solidFill>
                <a:latin typeface="Georgia" panose="02040502050405020303" pitchFamily="18" charset="0"/>
              </a:rPr>
              <a:t>ớc khi sử dụng các công cụ phân tích.</a:t>
            </a:r>
            <a:endParaRPr lang="en-US" altLang="en-US" sz="2100"/>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8511-B975-9D5A-5D1E-631959FC8E7B}"/>
              </a:ext>
            </a:extLst>
          </p:cNvPr>
          <p:cNvSpPr>
            <a:spLocks noGrp="1"/>
          </p:cNvSpPr>
          <p:nvPr>
            <p:ph type="title"/>
          </p:nvPr>
        </p:nvSpPr>
        <p:spPr>
          <a:xfrm>
            <a:off x="151040" y="1447800"/>
            <a:ext cx="8871071" cy="994172"/>
          </a:xfrm>
        </p:spPr>
        <p:txBody>
          <a:bodyPr rtlCol="0">
            <a:normAutofit/>
          </a:bodyPr>
          <a:lstStyle/>
          <a:p>
            <a:pPr fontAlgn="auto">
              <a:spcAft>
                <a:spcPts val="0"/>
              </a:spcAft>
              <a:defRPr/>
            </a:pPr>
            <a:r>
              <a:rPr lang="en-US" strike="sngStrike" dirty="0" err="1">
                <a:solidFill>
                  <a:srgbClr val="FF0000"/>
                </a:solidFill>
              </a:rPr>
              <a:t>Bạn</a:t>
            </a:r>
            <a:r>
              <a:rPr lang="en-US" strike="sngStrike" dirty="0">
                <a:solidFill>
                  <a:srgbClr val="FF0000"/>
                </a:solidFill>
              </a:rPr>
              <a:t> </a:t>
            </a:r>
            <a:r>
              <a:rPr lang="en-US" strike="sngStrike" dirty="0" err="1">
                <a:solidFill>
                  <a:srgbClr val="FF0000"/>
                </a:solidFill>
              </a:rPr>
              <a:t>có</a:t>
            </a:r>
            <a:r>
              <a:rPr lang="en-US" strike="sngStrike" dirty="0">
                <a:solidFill>
                  <a:srgbClr val="FF0000"/>
                </a:solidFill>
              </a:rPr>
              <a:t> </a:t>
            </a:r>
            <a:r>
              <a:rPr lang="en-US" strike="sngStrike" dirty="0" err="1">
                <a:solidFill>
                  <a:srgbClr val="FF0000"/>
                </a:solidFill>
              </a:rPr>
              <a:t>thể</a:t>
            </a:r>
            <a:r>
              <a:rPr lang="en-US" strike="sngStrike" dirty="0">
                <a:solidFill>
                  <a:srgbClr val="FF0000"/>
                </a:solidFill>
              </a:rPr>
              <a:t> </a:t>
            </a:r>
            <a:r>
              <a:rPr lang="en-US" strike="sngStrike" dirty="0" err="1">
                <a:solidFill>
                  <a:srgbClr val="FF0000"/>
                </a:solidFill>
              </a:rPr>
              <a:t>diễn</a:t>
            </a:r>
            <a:r>
              <a:rPr lang="en-US" strike="sngStrike" dirty="0">
                <a:solidFill>
                  <a:srgbClr val="FF0000"/>
                </a:solidFill>
              </a:rPr>
              <a:t> </a:t>
            </a:r>
            <a:r>
              <a:rPr lang="en-US" strike="sngStrike" dirty="0" err="1">
                <a:solidFill>
                  <a:srgbClr val="FF0000"/>
                </a:solidFill>
              </a:rPr>
              <a:t>dịch</a:t>
            </a:r>
            <a:r>
              <a:rPr lang="en-US" strike="sngStrike" dirty="0">
                <a:solidFill>
                  <a:srgbClr val="FF0000"/>
                </a:solidFill>
              </a:rPr>
              <a:t> </a:t>
            </a:r>
            <a:r>
              <a:rPr lang="en-US" strike="sngStrike" dirty="0" err="1">
                <a:solidFill>
                  <a:srgbClr val="FF0000"/>
                </a:solidFill>
              </a:rPr>
              <a:t>kết</a:t>
            </a:r>
            <a:r>
              <a:rPr lang="en-US" strike="sngStrike" dirty="0">
                <a:solidFill>
                  <a:srgbClr val="FF0000"/>
                </a:solidFill>
              </a:rPr>
              <a:t> </a:t>
            </a:r>
            <a:r>
              <a:rPr lang="en-US" strike="sngStrike" dirty="0" err="1">
                <a:solidFill>
                  <a:srgbClr val="FF0000"/>
                </a:solidFill>
              </a:rPr>
              <a:t>quả</a:t>
            </a:r>
            <a:r>
              <a:rPr lang="en-US" strike="sngStrike" dirty="0">
                <a:solidFill>
                  <a:srgbClr val="FF0000"/>
                </a:solidFill>
              </a:rPr>
              <a:t> </a:t>
            </a:r>
            <a:r>
              <a:rPr lang="en-US" strike="sngStrike" dirty="0" err="1">
                <a:solidFill>
                  <a:srgbClr val="FF0000"/>
                </a:solidFill>
              </a:rPr>
              <a:t>khi</a:t>
            </a:r>
            <a:r>
              <a:rPr lang="en-US" strike="sngStrike" dirty="0">
                <a:solidFill>
                  <a:srgbClr val="FF0000"/>
                </a:solidFill>
              </a:rPr>
              <a:t> </a:t>
            </a:r>
            <a:r>
              <a:rPr lang="en-US" strike="sngStrike" dirty="0" err="1">
                <a:solidFill>
                  <a:srgbClr val="FF0000"/>
                </a:solidFill>
              </a:rPr>
              <a:t>hoàn</a:t>
            </a:r>
            <a:r>
              <a:rPr lang="en-US" strike="sngStrike" dirty="0">
                <a:solidFill>
                  <a:srgbClr val="FF0000"/>
                </a:solidFill>
              </a:rPr>
              <a:t> </a:t>
            </a:r>
            <a:r>
              <a:rPr lang="en-US" strike="sngStrike" dirty="0" err="1">
                <a:solidFill>
                  <a:srgbClr val="FF0000"/>
                </a:solidFill>
              </a:rPr>
              <a:t>tất</a:t>
            </a:r>
            <a:endParaRPr lang="en-US" strike="sngStrike" dirty="0">
              <a:solidFill>
                <a:srgbClr val="FF0000"/>
              </a:solidFill>
            </a:endParaRPr>
          </a:p>
        </p:txBody>
      </p:sp>
      <p:sp>
        <p:nvSpPr>
          <p:cNvPr id="58371" name="Title 1">
            <a:extLst>
              <a:ext uri="{FF2B5EF4-FFF2-40B4-BE49-F238E27FC236}">
                <a16:creationId xmlns:a16="http://schemas.microsoft.com/office/drawing/2014/main" id="{E75DAF32-61F4-D33C-6678-E4ECBCDFEC92}"/>
              </a:ext>
            </a:extLst>
          </p:cNvPr>
          <p:cNvSpPr txBox="1">
            <a:spLocks noChangeArrowheads="1"/>
          </p:cNvSpPr>
          <p:nvPr/>
        </p:nvSpPr>
        <p:spPr bwMode="auto">
          <a:xfrm>
            <a:off x="149225" y="2286000"/>
            <a:ext cx="857885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pPr>
            <a:r>
              <a:rPr lang="en-US" altLang="en-US" sz="3300">
                <a:latin typeface="Calibri Light" panose="020F0302020204030204" pitchFamily="34" charset="0"/>
              </a:rPr>
              <a:t>Bạn cần trao đổi kết quả trong suốt quá trình</a:t>
            </a:r>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D6079DD1-A7D5-1E50-039A-A091755CB387}"/>
              </a:ext>
            </a:extLst>
          </p:cNvPr>
          <p:cNvSpPr>
            <a:spLocks noGrp="1" noChangeArrowheads="1"/>
          </p:cNvSpPr>
          <p:nvPr>
            <p:ph type="title"/>
          </p:nvPr>
        </p:nvSpPr>
        <p:spPr>
          <a:xfrm>
            <a:off x="628650" y="228600"/>
            <a:ext cx="7886700" cy="1325563"/>
          </a:xfrm>
        </p:spPr>
        <p:txBody>
          <a:bodyPr/>
          <a:lstStyle/>
          <a:p>
            <a:r>
              <a:rPr lang="en-US" altLang="en-US"/>
              <a:t>Vì sao trao đổi lại rất quan trọng</a:t>
            </a:r>
          </a:p>
        </p:txBody>
      </p:sp>
      <p:sp>
        <p:nvSpPr>
          <p:cNvPr id="59395" name="Content Placeholder 2">
            <a:extLst>
              <a:ext uri="{FF2B5EF4-FFF2-40B4-BE49-F238E27FC236}">
                <a16:creationId xmlns:a16="http://schemas.microsoft.com/office/drawing/2014/main" id="{E7A72640-EAD2-1FC3-8105-7E096897A08D}"/>
              </a:ext>
            </a:extLst>
          </p:cNvPr>
          <p:cNvSpPr>
            <a:spLocks noGrp="1" noChangeArrowheads="1"/>
          </p:cNvSpPr>
          <p:nvPr>
            <p:ph idx="1"/>
          </p:nvPr>
        </p:nvSpPr>
        <p:spPr bwMode="auto"/>
        <p:txBody>
          <a:bodyPr wrap="square" numCol="1" anchor="t" anchorCtr="0" compatLnSpc="1">
            <a:prstTxWarp prst="textNoShape">
              <a:avLst/>
            </a:prstTxWarp>
          </a:bodyPr>
          <a:lstStyle/>
          <a:p>
            <a:pPr>
              <a:lnSpc>
                <a:spcPct val="80000"/>
              </a:lnSpc>
            </a:pPr>
            <a:endParaRPr lang="en-US" altLang="en-US"/>
          </a:p>
          <a:p>
            <a:pPr>
              <a:lnSpc>
                <a:spcPct val="80000"/>
              </a:lnSpc>
            </a:pPr>
            <a:r>
              <a:rPr lang="en-US" altLang="en-US"/>
              <a:t>Bạn hiếm khi có một vấn đề (dữ liệu) mô tả rõ ràng</a:t>
            </a:r>
          </a:p>
          <a:p>
            <a:pPr>
              <a:lnSpc>
                <a:spcPct val="80000"/>
              </a:lnSpc>
            </a:pPr>
            <a:endParaRPr lang="en-US" altLang="en-US"/>
          </a:p>
          <a:p>
            <a:pPr>
              <a:lnSpc>
                <a:spcPct val="80000"/>
              </a:lnSpc>
            </a:pPr>
            <a:r>
              <a:rPr lang="en-US" altLang="en-US"/>
              <a:t>Đội ngũ gồm những chuyên ngành, theo phong cách khác nhau</a:t>
            </a:r>
          </a:p>
          <a:p>
            <a:pPr>
              <a:lnSpc>
                <a:spcPct val="80000"/>
              </a:lnSpc>
            </a:pPr>
            <a:endParaRPr lang="en-US" altLang="en-US"/>
          </a:p>
          <a:p>
            <a:pPr>
              <a:lnSpc>
                <a:spcPct val="80000"/>
              </a:lnSpc>
            </a:pPr>
            <a:r>
              <a:rPr lang="en-US" altLang="en-US"/>
              <a:t>Không ai có đầy đủ thông tin về không gian vấn đề/giải pháp</a:t>
            </a:r>
          </a:p>
          <a:p>
            <a:pPr>
              <a:lnSpc>
                <a:spcPct val="80000"/>
              </a:lnSpc>
            </a:pPr>
            <a:endParaRPr lang="en-US" altLang="en-US"/>
          </a:p>
          <a:p>
            <a:pPr>
              <a:lnSpc>
                <a:spcPct val="80000"/>
              </a:lnSpc>
            </a:pPr>
            <a:r>
              <a:rPr lang="en-US" altLang="en-US"/>
              <a:t>You often need to change courses multiple times, along the way</a:t>
            </a:r>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D95E46BB-5080-B214-FE2E-643F05E65FBC}"/>
              </a:ext>
            </a:extLst>
          </p:cNvPr>
          <p:cNvSpPr>
            <a:spLocks noGrp="1" noChangeArrowheads="1"/>
          </p:cNvSpPr>
          <p:nvPr>
            <p:ph type="title"/>
          </p:nvPr>
        </p:nvSpPr>
        <p:spPr>
          <a:xfrm>
            <a:off x="628650" y="228600"/>
            <a:ext cx="7886700" cy="1325563"/>
          </a:xfrm>
        </p:spPr>
        <p:txBody>
          <a:bodyPr/>
          <a:lstStyle/>
          <a:p>
            <a:r>
              <a:rPr lang="en-US" altLang="en-US"/>
              <a:t>“Khoa học dữ liệu” là lĩnh vực liên ngành</a:t>
            </a:r>
          </a:p>
        </p:txBody>
      </p:sp>
      <p:sp>
        <p:nvSpPr>
          <p:cNvPr id="60419" name="Content Placeholder 1">
            <a:extLst>
              <a:ext uri="{FF2B5EF4-FFF2-40B4-BE49-F238E27FC236}">
                <a16:creationId xmlns:a16="http://schemas.microsoft.com/office/drawing/2014/main" id="{12EE6241-FF84-96C7-CFFB-DEBE3C378958}"/>
              </a:ext>
            </a:extLst>
          </p:cNvPr>
          <p:cNvSpPr>
            <a:spLocks noGrp="1" noChangeArrowheads="1"/>
          </p:cNvSpPr>
          <p:nvPr>
            <p:ph idx="1"/>
          </p:nvPr>
        </p:nvSpPr>
        <p:spPr bwMode="auto"/>
        <p:txBody>
          <a:bodyPr wrap="square" numCol="1" anchor="t" anchorCtr="0" compatLnSpc="1">
            <a:prstTxWarp prst="textNoShape">
              <a:avLst/>
            </a:prstTxWarp>
          </a:bodyPr>
          <a:lstStyle/>
          <a:p>
            <a:endParaRPr lang="en-US" altLang="en-US"/>
          </a:p>
        </p:txBody>
      </p:sp>
      <p:sp>
        <p:nvSpPr>
          <p:cNvPr id="60420" name="Slide Number Placeholder 2">
            <a:extLst>
              <a:ext uri="{FF2B5EF4-FFF2-40B4-BE49-F238E27FC236}">
                <a16:creationId xmlns:a16="http://schemas.microsoft.com/office/drawing/2014/main" id="{26736D92-BF8D-AFF0-73A3-DCDAF076438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58371E1-2562-4F27-851F-E485EDC90161}" type="slidenum">
              <a:rPr lang="en-US" altLang="en-US">
                <a:solidFill>
                  <a:srgbClr val="898989"/>
                </a:solidFill>
              </a:rPr>
              <a:pPr/>
              <a:t>29</a:t>
            </a:fld>
            <a:endParaRPr lang="en-US" altLang="en-US">
              <a:solidFill>
                <a:srgbClr val="898989"/>
              </a:solidFill>
            </a:endParaRPr>
          </a:p>
        </p:txBody>
      </p:sp>
      <p:pic>
        <p:nvPicPr>
          <p:cNvPr id="60421" name="Picture 3">
            <a:extLst>
              <a:ext uri="{FF2B5EF4-FFF2-40B4-BE49-F238E27FC236}">
                <a16:creationId xmlns:a16="http://schemas.microsoft.com/office/drawing/2014/main" id="{702664F5-732D-8DF7-9E8F-5AF5DA59F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88" y="1277938"/>
            <a:ext cx="4144962" cy="482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Box 5">
            <a:extLst>
              <a:ext uri="{FF2B5EF4-FFF2-40B4-BE49-F238E27FC236}">
                <a16:creationId xmlns:a16="http://schemas.microsoft.com/office/drawing/2014/main" id="{57436A84-EF92-5831-EEE4-F808235B1BEA}"/>
              </a:ext>
            </a:extLst>
          </p:cNvPr>
          <p:cNvSpPr txBox="1">
            <a:spLocks noChangeArrowheads="1"/>
          </p:cNvSpPr>
          <p:nvPr/>
        </p:nvSpPr>
        <p:spPr bwMode="auto">
          <a:xfrm>
            <a:off x="4837113" y="6062663"/>
            <a:ext cx="3236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800"/>
              <a:t>O’Reilly Radar report</a:t>
            </a:r>
            <a:r>
              <a:rPr lang="en-US" altLang="en-US"/>
              <a:t> </a:t>
            </a:r>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1F32A1C-5879-2A3C-CA32-E5026DB06F22}"/>
              </a:ext>
            </a:extLst>
          </p:cNvPr>
          <p:cNvSpPr>
            <a:spLocks noGrp="1" noChangeArrowheads="1"/>
          </p:cNvSpPr>
          <p:nvPr>
            <p:ph type="ctrTitle"/>
          </p:nvPr>
        </p:nvSpPr>
        <p:spPr>
          <a:xfrm>
            <a:off x="381000" y="136525"/>
            <a:ext cx="6858000" cy="1011238"/>
          </a:xfrm>
        </p:spPr>
        <p:txBody>
          <a:bodyPr/>
          <a:lstStyle/>
          <a:p>
            <a:pPr algn="l"/>
            <a:r>
              <a:rPr lang="en-US" altLang="en-US" sz="3300" dirty="0" err="1">
                <a:latin typeface="Arial" panose="020B0604020202020204" pitchFamily="34" charset="0"/>
                <a:cs typeface="Arial" panose="020B0604020202020204" pitchFamily="34" charset="0"/>
              </a:rPr>
              <a:t>Nội</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quy</a:t>
            </a:r>
            <a:r>
              <a:rPr lang="en-US" altLang="en-US" sz="3300" dirty="0">
                <a:latin typeface="Arial" panose="020B0604020202020204" pitchFamily="34" charset="0"/>
                <a:cs typeface="Arial" panose="020B0604020202020204" pitchFamily="34" charset="0"/>
              </a:rPr>
              <a:t> (1)</a:t>
            </a:r>
          </a:p>
        </p:txBody>
      </p:sp>
      <p:sp>
        <p:nvSpPr>
          <p:cNvPr id="17411" name="Rectangle 3">
            <a:extLst>
              <a:ext uri="{FF2B5EF4-FFF2-40B4-BE49-F238E27FC236}">
                <a16:creationId xmlns:a16="http://schemas.microsoft.com/office/drawing/2014/main" id="{AEC15D08-75BD-0973-6C9A-0946BAC2ED86}"/>
              </a:ext>
            </a:extLst>
          </p:cNvPr>
          <p:cNvSpPr>
            <a:spLocks noGrp="1" noChangeArrowheads="1"/>
          </p:cNvSpPr>
          <p:nvPr>
            <p:ph type="subTitle" idx="1"/>
          </p:nvPr>
        </p:nvSpPr>
        <p:spPr bwMode="auto">
          <a:xfrm>
            <a:off x="381000" y="1600200"/>
            <a:ext cx="8134350" cy="4191000"/>
          </a:xfrm>
        </p:spPr>
        <p:txBody>
          <a:bodyPr wrap="square" numCol="1" anchor="t" anchorCtr="0" compatLnSpc="1">
            <a:prstTxWarp prst="textNoShape">
              <a:avLst/>
            </a:prstTxWarp>
          </a:bodyPr>
          <a:lstStyle/>
          <a:p>
            <a:pPr marL="285750" indent="-285750" algn="l">
              <a:lnSpc>
                <a:spcPct val="110000"/>
              </a:lnSpc>
              <a:buFont typeface="Arial" panose="020B0604020202020204" pitchFamily="34" charset="0"/>
              <a:buChar char="•"/>
            </a:pPr>
            <a:r>
              <a:rPr lang="en-US" altLang="en-US" sz="2400" dirty="0" err="1">
                <a:latin typeface="Arial" panose="020B0604020202020204" pitchFamily="34" charset="0"/>
                <a:cs typeface="Arial" panose="020B0604020202020204" pitchFamily="34" charset="0"/>
              </a:rPr>
              <a:t>Tên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môn</a:t>
            </a:r>
            <a:r>
              <a:rPr lang="en-US" altLang="en-US" sz="2400" dirty="0">
                <a:latin typeface="Arial" panose="020B0604020202020204" pitchFamily="34" charset="0"/>
                <a:cs typeface="Arial" panose="020B0604020202020204" pitchFamily="34" charset="0"/>
              </a:rPr>
              <a:t>: </a:t>
            </a:r>
            <a:r>
              <a:rPr lang="en-US" altLang="en-US" sz="2400" b="1" dirty="0" err="1">
                <a:latin typeface="Arial" panose="020B0604020202020204" pitchFamily="34" charset="0"/>
                <a:cs typeface="Arial" panose="020B0604020202020204" pitchFamily="34" charset="0"/>
              </a:rPr>
              <a:t>Nhập</a:t>
            </a:r>
            <a:r>
              <a:rPr lang="en-US" altLang="en-US" sz="2400" b="1" dirty="0">
                <a:latin typeface="Arial" panose="020B0604020202020204" pitchFamily="34" charset="0"/>
                <a:cs typeface="Arial" panose="020B0604020202020204" pitchFamily="34" charset="0"/>
              </a:rPr>
              <a:t> </a:t>
            </a:r>
            <a:r>
              <a:rPr lang="en-US" altLang="en-US" sz="2400" b="1" dirty="0" err="1">
                <a:latin typeface="Arial" panose="020B0604020202020204" pitchFamily="34" charset="0"/>
                <a:cs typeface="Arial" panose="020B0604020202020204" pitchFamily="34" charset="0"/>
              </a:rPr>
              <a:t>môn</a:t>
            </a:r>
            <a:r>
              <a:rPr lang="en-US" altLang="en-US" sz="2400" b="1" dirty="0">
                <a:latin typeface="Arial" panose="020B0604020202020204" pitchFamily="34" charset="0"/>
                <a:cs typeface="Arial" panose="020B0604020202020204" pitchFamily="34" charset="0"/>
              </a:rPr>
              <a:t> khoa </a:t>
            </a:r>
            <a:r>
              <a:rPr lang="en-US" altLang="en-US" sz="2400" b="1" dirty="0" err="1">
                <a:latin typeface="Arial" panose="020B0604020202020204" pitchFamily="34" charset="0"/>
                <a:cs typeface="Arial" panose="020B0604020202020204" pitchFamily="34" charset="0"/>
              </a:rPr>
              <a:t>học</a:t>
            </a:r>
            <a:r>
              <a:rPr lang="en-US" altLang="en-US" sz="2400" b="1" dirty="0">
                <a:latin typeface="Arial" panose="020B0604020202020204" pitchFamily="34" charset="0"/>
                <a:cs typeface="Arial" panose="020B0604020202020204" pitchFamily="34" charset="0"/>
              </a:rPr>
              <a:t> </a:t>
            </a:r>
            <a:r>
              <a:rPr lang="en-US" altLang="en-US" sz="2400" b="1" dirty="0" err="1">
                <a:latin typeface="Arial" panose="020B0604020202020204" pitchFamily="34" charset="0"/>
                <a:cs typeface="Arial" panose="020B0604020202020204" pitchFamily="34" charset="0"/>
              </a:rPr>
              <a:t>dữ</a:t>
            </a:r>
            <a:r>
              <a:rPr lang="en-US" altLang="en-US" sz="2400" b="1" dirty="0">
                <a:latin typeface="Arial" panose="020B0604020202020204" pitchFamily="34" charset="0"/>
                <a:cs typeface="Arial" panose="020B0604020202020204" pitchFamily="34" charset="0"/>
              </a:rPr>
              <a:t> </a:t>
            </a:r>
            <a:r>
              <a:rPr lang="en-US" altLang="en-US" sz="2400" b="1" dirty="0" err="1">
                <a:latin typeface="Arial" panose="020B0604020202020204" pitchFamily="34" charset="0"/>
                <a:cs typeface="Arial" panose="020B0604020202020204" pitchFamily="34" charset="0"/>
              </a:rPr>
              <a:t>liệu</a:t>
            </a:r>
            <a:endParaRPr lang="en-US" altLang="en-US" sz="2400" b="1" dirty="0">
              <a:latin typeface="Arial" panose="020B0604020202020204" pitchFamily="34" charset="0"/>
              <a:cs typeface="Arial" panose="020B0604020202020204" pitchFamily="34" charset="0"/>
            </a:endParaRPr>
          </a:p>
          <a:p>
            <a:pPr marL="285750" indent="-285750" algn="l">
              <a:lnSpc>
                <a:spcPct val="110000"/>
              </a:lnSpc>
              <a:buFont typeface="Arial" panose="020B0604020202020204" pitchFamily="34" charset="0"/>
              <a:buChar char="•"/>
            </a:pPr>
            <a:r>
              <a:rPr lang="en-US" altLang="en-US" sz="2400" dirty="0" err="1">
                <a:latin typeface="Arial" panose="020B0604020202020204" pitchFamily="34" charset="0"/>
                <a:cs typeface="Arial" panose="020B0604020202020204" pitchFamily="34" charset="0"/>
              </a:rPr>
              <a:t>Số</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tín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chỉ</a:t>
            </a:r>
            <a:r>
              <a:rPr lang="en-US" altLang="en-US" sz="2400" dirty="0">
                <a:latin typeface="Arial" panose="020B0604020202020204" pitchFamily="34" charset="0"/>
                <a:cs typeface="Arial" panose="020B0604020202020204" pitchFamily="34" charset="0"/>
              </a:rPr>
              <a:t>: </a:t>
            </a:r>
            <a:r>
              <a:rPr lang="en-US" altLang="en-US" sz="2400" b="1" dirty="0">
                <a:latin typeface="Arial" panose="020B0604020202020204" pitchFamily="34" charset="0"/>
                <a:cs typeface="Arial" panose="020B0604020202020204" pitchFamily="34" charset="0"/>
              </a:rPr>
              <a:t>3</a:t>
            </a:r>
            <a:r>
              <a:rPr lang="en-US" altLang="en-US" sz="2400" dirty="0">
                <a:latin typeface="Arial" panose="020B0604020202020204" pitchFamily="34" charset="0"/>
                <a:cs typeface="Arial" panose="020B0604020202020204" pitchFamily="34" charset="0"/>
              </a:rPr>
              <a:t> </a:t>
            </a:r>
          </a:p>
          <a:p>
            <a:pPr marL="285750" indent="-285750" algn="l">
              <a:lnSpc>
                <a:spcPct val="110000"/>
              </a:lnSpc>
              <a:buFont typeface="Arial" panose="020B0604020202020204" pitchFamily="34" charset="0"/>
              <a:buChar char="•"/>
            </a:pPr>
            <a:r>
              <a:rPr lang="en-US" altLang="en-US" sz="2400" dirty="0" err="1">
                <a:latin typeface="Arial" panose="020B0604020202020204" pitchFamily="34" charset="0"/>
                <a:cs typeface="Arial" panose="020B0604020202020204" pitchFamily="34" charset="0"/>
              </a:rPr>
              <a:t>Nội</a:t>
            </a:r>
            <a:r>
              <a:rPr lang="en-US" altLang="en-US" sz="2400" dirty="0">
                <a:latin typeface="Arial" panose="020B0604020202020204" pitchFamily="34" charset="0"/>
                <a:cs typeface="Arial" panose="020B0604020202020204" pitchFamily="34" charset="0"/>
              </a:rPr>
              <a:t> dung </a:t>
            </a:r>
            <a:r>
              <a:rPr lang="en-US" altLang="en-US" sz="2400" dirty="0" err="1">
                <a:latin typeface="Arial" panose="020B0604020202020204" pitchFamily="34" charset="0"/>
                <a:cs typeface="Arial" panose="020B0604020202020204" pitchFamily="34" charset="0"/>
              </a:rPr>
              <a:t>chính</a:t>
            </a:r>
            <a:r>
              <a:rPr lang="en-US" altLang="en-US" sz="2400" dirty="0">
                <a:latin typeface="Arial" panose="020B0604020202020204" pitchFamily="34" charset="0"/>
                <a:cs typeface="Arial" panose="020B0604020202020204" pitchFamily="34" charset="0"/>
              </a:rPr>
              <a:t>:</a:t>
            </a:r>
          </a:p>
          <a:p>
            <a:pPr marL="685800" lvl="1" indent="-342900" algn="l">
              <a:lnSpc>
                <a:spcPct val="110000"/>
              </a:lnSpc>
              <a:buFont typeface="Wingdings" panose="05000000000000000000" pitchFamily="2" charset="2"/>
              <a:buChar char="v"/>
            </a:pPr>
            <a:r>
              <a:rPr lang="en-US" altLang="en-US" sz="2100" dirty="0" err="1">
                <a:latin typeface="Arial" panose="020B0604020202020204" pitchFamily="34" charset="0"/>
                <a:cs typeface="Arial" panose="020B0604020202020204" pitchFamily="34" charset="0"/>
              </a:rPr>
              <a:t>Toán</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cơ</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bản</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cho</a:t>
            </a:r>
            <a:r>
              <a:rPr lang="en-US" altLang="en-US" sz="2100" dirty="0">
                <a:latin typeface="Arial" panose="020B0604020202020204" pitchFamily="34" charset="0"/>
                <a:cs typeface="Arial" panose="020B0604020202020204" pitchFamily="34" charset="0"/>
              </a:rPr>
              <a:t> khoa </a:t>
            </a:r>
            <a:r>
              <a:rPr lang="en-US" altLang="en-US" sz="2100" dirty="0" err="1">
                <a:latin typeface="Arial" panose="020B0604020202020204" pitchFamily="34" charset="0"/>
                <a:cs typeface="Arial" panose="020B0604020202020204" pitchFamily="34" charset="0"/>
              </a:rPr>
              <a:t>học</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dữ</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liệu</a:t>
            </a:r>
            <a:endParaRPr lang="en-US" altLang="en-US" sz="2100" dirty="0">
              <a:latin typeface="Arial" panose="020B0604020202020204" pitchFamily="34" charset="0"/>
              <a:cs typeface="Arial" panose="020B0604020202020204" pitchFamily="34" charset="0"/>
            </a:endParaRPr>
          </a:p>
          <a:p>
            <a:pPr marL="685800" lvl="1" indent="-342900" algn="l">
              <a:lnSpc>
                <a:spcPct val="110000"/>
              </a:lnSpc>
              <a:buFont typeface="Wingdings" panose="05000000000000000000" pitchFamily="2" charset="2"/>
              <a:buChar char="v"/>
            </a:pPr>
            <a:r>
              <a:rPr lang="en-US" altLang="en-US" sz="2100" dirty="0" err="1">
                <a:latin typeface="Arial" panose="020B0604020202020204" pitchFamily="34" charset="0"/>
                <a:cs typeface="Arial" panose="020B0604020202020204" pitchFamily="34" charset="0"/>
              </a:rPr>
              <a:t>Chuẩn</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bị</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dữ</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liệu</a:t>
            </a:r>
            <a:endParaRPr lang="en-US" altLang="en-US" sz="2100" dirty="0">
              <a:latin typeface="Arial" panose="020B0604020202020204" pitchFamily="34" charset="0"/>
              <a:cs typeface="Arial" panose="020B0604020202020204" pitchFamily="34" charset="0"/>
            </a:endParaRPr>
          </a:p>
          <a:p>
            <a:pPr marL="685800" lvl="1" indent="-342900" algn="l">
              <a:lnSpc>
                <a:spcPct val="110000"/>
              </a:lnSpc>
              <a:buFont typeface="Wingdings" panose="05000000000000000000" pitchFamily="2" charset="2"/>
              <a:buChar char="v"/>
            </a:pPr>
            <a:r>
              <a:rPr lang="en-US" altLang="en-US" sz="2100" dirty="0" err="1">
                <a:latin typeface="Arial" panose="020B0604020202020204" pitchFamily="34" charset="0"/>
                <a:cs typeface="Arial" panose="020B0604020202020204" pitchFamily="34" charset="0"/>
              </a:rPr>
              <a:t>Trực</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quan</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hóa</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dữ</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liệu</a:t>
            </a:r>
            <a:endParaRPr lang="en-US" altLang="en-US" sz="2100" dirty="0">
              <a:latin typeface="Arial" panose="020B0604020202020204" pitchFamily="34" charset="0"/>
              <a:cs typeface="Arial" panose="020B0604020202020204" pitchFamily="34" charset="0"/>
            </a:endParaRPr>
          </a:p>
          <a:p>
            <a:pPr marL="685800" lvl="1" indent="-342900" algn="l">
              <a:lnSpc>
                <a:spcPct val="110000"/>
              </a:lnSpc>
              <a:buFont typeface="Wingdings" panose="05000000000000000000" pitchFamily="2" charset="2"/>
              <a:buChar char="v"/>
            </a:pPr>
            <a:r>
              <a:rPr lang="en-US" altLang="en-US" sz="2100" dirty="0" err="1">
                <a:latin typeface="Arial" panose="020B0604020202020204" pitchFamily="34" charset="0"/>
                <a:cs typeface="Arial" panose="020B0604020202020204" pitchFamily="34" charset="0"/>
              </a:rPr>
              <a:t>Học</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máy</a:t>
            </a:r>
            <a:endParaRPr lang="en-US" altLang="en-US" sz="2100" dirty="0">
              <a:latin typeface="Arial" panose="020B0604020202020204" pitchFamily="34" charset="0"/>
              <a:cs typeface="Arial" panose="020B0604020202020204" pitchFamily="34" charset="0"/>
            </a:endParaRPr>
          </a:p>
          <a:p>
            <a:pPr marL="685800" lvl="1" indent="-342900" algn="l">
              <a:lnSpc>
                <a:spcPct val="110000"/>
              </a:lnSpc>
              <a:buFont typeface="Wingdings" panose="05000000000000000000" pitchFamily="2" charset="2"/>
              <a:buChar char="v"/>
            </a:pPr>
            <a:r>
              <a:rPr lang="en-US" altLang="en-US" sz="2100" dirty="0" err="1">
                <a:latin typeface="Arial" panose="020B0604020202020204" pitchFamily="34" charset="0"/>
                <a:cs typeface="Arial" panose="020B0604020202020204" pitchFamily="34" charset="0"/>
              </a:rPr>
              <a:t>Cơ</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sở</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dữ</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liệu</a:t>
            </a:r>
            <a:r>
              <a:rPr lang="en-US" altLang="en-US" sz="2100" dirty="0">
                <a:latin typeface="Arial" panose="020B0604020202020204" pitchFamily="34" charset="0"/>
                <a:cs typeface="Arial" panose="020B0604020202020204" pitchFamily="34" charset="0"/>
              </a:rPr>
              <a:t> và SQL</a:t>
            </a:r>
          </a:p>
          <a:p>
            <a:pPr marL="685800" lvl="1" indent="-342900" algn="l">
              <a:lnSpc>
                <a:spcPct val="110000"/>
              </a:lnSpc>
              <a:buFont typeface="Wingdings" panose="05000000000000000000" pitchFamily="2" charset="2"/>
              <a:buChar char="v"/>
            </a:pPr>
            <a:r>
              <a:rPr lang="en-US" altLang="en-US" sz="2100" dirty="0" err="1">
                <a:latin typeface="Arial" panose="020B0604020202020204" pitchFamily="34" charset="0"/>
                <a:cs typeface="Arial" panose="020B0604020202020204" pitchFamily="34" charset="0"/>
              </a:rPr>
              <a:t>Hệ</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khuyến</a:t>
            </a:r>
            <a:r>
              <a:rPr lang="en-US" altLang="en-US" sz="2100" dirty="0">
                <a:latin typeface="Arial" panose="020B0604020202020204" pitchFamily="34" charset="0"/>
                <a:cs typeface="Arial" panose="020B0604020202020204" pitchFamily="34" charset="0"/>
              </a:rPr>
              <a:t> </a:t>
            </a:r>
            <a:r>
              <a:rPr lang="en-US" altLang="en-US" sz="2100" dirty="0" err="1">
                <a:latin typeface="Arial" panose="020B0604020202020204" pitchFamily="34" charset="0"/>
                <a:cs typeface="Arial" panose="020B0604020202020204" pitchFamily="34" charset="0"/>
              </a:rPr>
              <a:t>nghị</a:t>
            </a:r>
            <a:endParaRPr lang="en-US" altLang="en-US" sz="2100" dirty="0">
              <a:latin typeface="Arial" panose="020B0604020202020204" pitchFamily="34" charset="0"/>
              <a:cs typeface="Arial" panose="020B0604020202020204" pitchFamily="34" charset="0"/>
            </a:endParaRPr>
          </a:p>
        </p:txBody>
      </p:sp>
      <p:sp>
        <p:nvSpPr>
          <p:cNvPr id="17412" name="Slide Number Placeholder 3">
            <a:extLst>
              <a:ext uri="{FF2B5EF4-FFF2-40B4-BE49-F238E27FC236}">
                <a16:creationId xmlns:a16="http://schemas.microsoft.com/office/drawing/2014/main" id="{40B1F5B9-8A87-8467-957B-2CA01D76245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DD84D44-2386-496F-8B4C-03B50075F6BE}" type="slidenum">
              <a:rPr lang="en-US" altLang="en-US" sz="1400">
                <a:latin typeface="Tahoma" panose="020B0604030504040204" pitchFamily="34" charset="0"/>
              </a:rPr>
              <a:pPr/>
              <a:t>3</a:t>
            </a:fld>
            <a:endParaRPr lang="en-US" altLang="en-US" sz="1400">
              <a:latin typeface="Tahoma" panose="020B0604030504040204" pitchFamily="34" charset="0"/>
            </a:endParaRPr>
          </a:p>
        </p:txBody>
      </p:sp>
      <p:sp>
        <p:nvSpPr>
          <p:cNvPr id="17413" name="Slide Number Placeholder 5">
            <a:extLst>
              <a:ext uri="{FF2B5EF4-FFF2-40B4-BE49-F238E27FC236}">
                <a16:creationId xmlns:a16="http://schemas.microsoft.com/office/drawing/2014/main" id="{CF958F2B-BCF2-95E9-4145-31AD1CA88E27}"/>
              </a:ext>
            </a:extLst>
          </p:cNvPr>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F6C4E43A-F738-4466-A7C1-ACB0EDF5BA4E}" type="slidenum">
              <a:rPr lang="zh-CN" altLang="en-US" sz="1200">
                <a:latin typeface="Tahoma" panose="020B0604030504040204" pitchFamily="34" charset="0"/>
                <a:ea typeface="SimSun" panose="02010600030101010101" pitchFamily="2" charset="-122"/>
              </a:rPr>
              <a:pPr algn="r" eaLnBrk="1" hangingPunct="1"/>
              <a:t>3</a:t>
            </a:fld>
            <a:endParaRPr lang="en-US" altLang="zh-CN" sz="1200">
              <a:latin typeface="Tahoma" panose="020B0604030504040204" pitchFamily="34" charset="0"/>
              <a:ea typeface="SimSun" panose="02010600030101010101" pitchFamily="2" charset="-122"/>
            </a:endParaRPr>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2EDAB7AC-D7E5-A087-E2A5-9F8A627D53D6}"/>
              </a:ext>
            </a:extLst>
          </p:cNvPr>
          <p:cNvSpPr>
            <a:spLocks noGrp="1" noChangeArrowheads="1"/>
          </p:cNvSpPr>
          <p:nvPr>
            <p:ph type="title"/>
          </p:nvPr>
        </p:nvSpPr>
        <p:spPr>
          <a:xfrm>
            <a:off x="628650" y="228600"/>
            <a:ext cx="7886700" cy="1325563"/>
          </a:xfrm>
        </p:spPr>
        <p:txBody>
          <a:bodyPr/>
          <a:lstStyle/>
          <a:p>
            <a:r>
              <a:rPr lang="en-US" altLang="en-US"/>
              <a:t>Định nghĩa</a:t>
            </a:r>
          </a:p>
        </p:txBody>
      </p:sp>
      <p:pic>
        <p:nvPicPr>
          <p:cNvPr id="61444" name="Picture 2" descr="http://static.squarespace.com/static/5150aec6e4b0e340ec52710a/t/51525c33e4b0b3e0d10f77ab/1364352052403/Data_Science_VD.png">
            <a:extLst>
              <a:ext uri="{FF2B5EF4-FFF2-40B4-BE49-F238E27FC236}">
                <a16:creationId xmlns:a16="http://schemas.microsoft.com/office/drawing/2014/main" id="{C1B19F55-7B24-A7F3-23B8-F62C03B5E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8" y="1500188"/>
            <a:ext cx="5029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a:extLst>
              <a:ext uri="{FF2B5EF4-FFF2-40B4-BE49-F238E27FC236}">
                <a16:creationId xmlns:a16="http://schemas.microsoft.com/office/drawing/2014/main" id="{4F03EF1D-B688-9728-0674-A97A59D574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A25381-7B1A-4946-BC9E-F94ABE93EDF7}" type="slidenum">
              <a:rPr lang="en-US" altLang="en-US">
                <a:solidFill>
                  <a:srgbClr val="898989"/>
                </a:solidFill>
              </a:rPr>
              <a:pPr/>
              <a:t>31</a:t>
            </a:fld>
            <a:endParaRPr lang="en-US" altLang="en-US">
              <a:solidFill>
                <a:srgbClr val="898989"/>
              </a:solidFill>
            </a:endParaRPr>
          </a:p>
        </p:txBody>
      </p:sp>
      <p:pic>
        <p:nvPicPr>
          <p:cNvPr id="63491" name="Picture 3" descr="Data Science Venn Diagram">
            <a:extLst>
              <a:ext uri="{FF2B5EF4-FFF2-40B4-BE49-F238E27FC236}">
                <a16:creationId xmlns:a16="http://schemas.microsoft.com/office/drawing/2014/main" id="{A22D9954-C312-B8C9-2B60-7F5DE6650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1136650"/>
            <a:ext cx="5989638" cy="540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itle 1">
            <a:extLst>
              <a:ext uri="{FF2B5EF4-FFF2-40B4-BE49-F238E27FC236}">
                <a16:creationId xmlns:a16="http://schemas.microsoft.com/office/drawing/2014/main" id="{2C324497-68F8-88F1-8E3B-E02FB8849669}"/>
              </a:ext>
            </a:extLst>
          </p:cNvPr>
          <p:cNvSpPr txBox="1">
            <a:spLocks noChangeArrowheads="1"/>
          </p:cNvSpPr>
          <p:nvPr/>
        </p:nvSpPr>
        <p:spPr bwMode="auto">
          <a:xfrm>
            <a:off x="628650" y="22860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defRPr>
                <a:solidFill>
                  <a:schemeClr val="tx1"/>
                </a:solidFill>
                <a:latin typeface="Arial" panose="020B0604020202020204" pitchFamily="34" charset="0"/>
                <a:ea typeface="ＭＳ Ｐゴシック" panose="020B0600070205080204" pitchFamily="34" charset="-128"/>
              </a:defRPr>
            </a:lvl1pPr>
            <a:lvl2pPr marL="742950" indent="-285750" defTabSz="685800">
              <a:defRPr>
                <a:solidFill>
                  <a:schemeClr val="tx1"/>
                </a:solidFill>
                <a:latin typeface="Arial" panose="020B0604020202020204" pitchFamily="34" charset="0"/>
                <a:ea typeface="ＭＳ Ｐゴシック" panose="020B0600070205080204" pitchFamily="34" charset="-128"/>
              </a:defRPr>
            </a:lvl2pPr>
            <a:lvl3pPr marL="1143000" indent="-228600" defTabSz="685800">
              <a:defRPr>
                <a:solidFill>
                  <a:schemeClr val="tx1"/>
                </a:solidFill>
                <a:latin typeface="Arial" panose="020B0604020202020204" pitchFamily="34" charset="0"/>
                <a:ea typeface="ＭＳ Ｐゴシック" panose="020B0600070205080204" pitchFamily="34" charset="-128"/>
              </a:defRPr>
            </a:lvl3pPr>
            <a:lvl4pPr marL="1600200" indent="-228600" defTabSz="685800">
              <a:defRPr>
                <a:solidFill>
                  <a:schemeClr val="tx1"/>
                </a:solidFill>
                <a:latin typeface="Arial" panose="020B0604020202020204" pitchFamily="34" charset="0"/>
                <a:ea typeface="ＭＳ Ｐゴシック" panose="020B0600070205080204" pitchFamily="34" charset="-128"/>
              </a:defRPr>
            </a:lvl4pPr>
            <a:lvl5pPr marL="2057400" indent="-228600" defTabSz="685800">
              <a:defRPr>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pPr>
            <a:r>
              <a:rPr lang="en-US" altLang="en-US" sz="3300">
                <a:latin typeface="Calibri Light" panose="020F0302020204030204" pitchFamily="34" charset="0"/>
              </a:rPr>
              <a:t>Data science là gì</a:t>
            </a: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5">
            <a:extLst>
              <a:ext uri="{FF2B5EF4-FFF2-40B4-BE49-F238E27FC236}">
                <a16:creationId xmlns:a16="http://schemas.microsoft.com/office/drawing/2014/main" id="{8056035D-DDB2-A489-8F2A-464683E524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A6D9146-652F-41A1-AE9C-6FA171A743FB}" type="slidenum">
              <a:rPr lang="en-US" altLang="en-US">
                <a:solidFill>
                  <a:srgbClr val="898989"/>
                </a:solidFill>
              </a:rPr>
              <a:pPr/>
              <a:t>32</a:t>
            </a:fld>
            <a:endParaRPr lang="en-US" altLang="en-US">
              <a:solidFill>
                <a:srgbClr val="898989"/>
              </a:solidFill>
            </a:endParaRPr>
          </a:p>
        </p:txBody>
      </p:sp>
      <p:pic>
        <p:nvPicPr>
          <p:cNvPr id="64516" name="Picture 3" descr="Data Science Venn Diagram">
            <a:extLst>
              <a:ext uri="{FF2B5EF4-FFF2-40B4-BE49-F238E27FC236}">
                <a16:creationId xmlns:a16="http://schemas.microsoft.com/office/drawing/2014/main" id="{3E72CB06-7D14-6176-0FFC-E34F67D33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2889250"/>
            <a:ext cx="3662363"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Box 6">
            <a:extLst>
              <a:ext uri="{FF2B5EF4-FFF2-40B4-BE49-F238E27FC236}">
                <a16:creationId xmlns:a16="http://schemas.microsoft.com/office/drawing/2014/main" id="{4D337108-9613-601A-1C65-11BAC4E9703F}"/>
              </a:ext>
            </a:extLst>
          </p:cNvPr>
          <p:cNvSpPr txBox="1">
            <a:spLocks noChangeArrowheads="1"/>
          </p:cNvSpPr>
          <p:nvPr/>
        </p:nvSpPr>
        <p:spPr bwMode="auto">
          <a:xfrm>
            <a:off x="6111875" y="3224213"/>
            <a:ext cx="296227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300" b="1"/>
              <a:t>Khoa học máy tính và Khoa học dữ liệu</a:t>
            </a:r>
          </a:p>
          <a:p>
            <a:pPr>
              <a:buFont typeface="Arial" panose="020B0604020202020204" pitchFamily="34" charset="0"/>
              <a:buChar char="•"/>
            </a:pPr>
            <a:r>
              <a:rPr lang="en-US" altLang="en-US" sz="1300"/>
              <a:t>Python</a:t>
            </a:r>
          </a:p>
          <a:p>
            <a:pPr>
              <a:buFont typeface="Arial" panose="020B0604020202020204" pitchFamily="34" charset="0"/>
              <a:buChar char="•"/>
            </a:pPr>
            <a:r>
              <a:rPr lang="en-US" altLang="en-US" sz="1300"/>
              <a:t>R</a:t>
            </a:r>
          </a:p>
          <a:p>
            <a:pPr>
              <a:buFont typeface="Arial" panose="020B0604020202020204" pitchFamily="34" charset="0"/>
              <a:buChar char="•"/>
            </a:pPr>
            <a:r>
              <a:rPr lang="en-US" altLang="en-US" sz="1300"/>
              <a:t>SQL và NoSQL</a:t>
            </a:r>
          </a:p>
          <a:p>
            <a:pPr>
              <a:buFont typeface="Arial" panose="020B0604020202020204" pitchFamily="34" charset="0"/>
              <a:buChar char="•"/>
            </a:pPr>
            <a:r>
              <a:rPr lang="en-US" altLang="en-US" sz="1300"/>
              <a:t>Hadoop</a:t>
            </a:r>
          </a:p>
          <a:p>
            <a:pPr>
              <a:buFont typeface="Arial" panose="020B0604020202020204" pitchFamily="34" charset="0"/>
              <a:buChar char="•"/>
            </a:pPr>
            <a:r>
              <a:rPr lang="en-US" altLang="en-US" sz="1300"/>
              <a:t>MapReduce</a:t>
            </a:r>
          </a:p>
          <a:p>
            <a:pPr>
              <a:buFont typeface="Arial" panose="020B0604020202020204" pitchFamily="34" charset="0"/>
              <a:buChar char="•"/>
            </a:pPr>
            <a:r>
              <a:rPr lang="en-US" altLang="en-US" sz="1300"/>
              <a:t>Amazon Web Services</a:t>
            </a:r>
          </a:p>
          <a:p>
            <a:pPr>
              <a:buFont typeface="Arial" panose="020B0604020202020204" pitchFamily="34" charset="0"/>
              <a:buChar char="•"/>
            </a:pPr>
            <a:r>
              <a:rPr lang="en-US" altLang="en-US" sz="1300"/>
              <a:t>Pig/Hive</a:t>
            </a:r>
          </a:p>
          <a:p>
            <a:pPr>
              <a:buFont typeface="Arial" panose="020B0604020202020204" pitchFamily="34" charset="0"/>
              <a:buChar char="•"/>
            </a:pPr>
            <a:r>
              <a:rPr lang="en-US" altLang="en-US" sz="1300"/>
              <a:t>Công cụ phân tích</a:t>
            </a:r>
          </a:p>
        </p:txBody>
      </p:sp>
      <p:sp>
        <p:nvSpPr>
          <p:cNvPr id="64518" name="TextBox 9">
            <a:extLst>
              <a:ext uri="{FF2B5EF4-FFF2-40B4-BE49-F238E27FC236}">
                <a16:creationId xmlns:a16="http://schemas.microsoft.com/office/drawing/2014/main" id="{818ADED7-4D16-95D9-5ED4-0F9555CC3CFA}"/>
              </a:ext>
            </a:extLst>
          </p:cNvPr>
          <p:cNvSpPr txBox="1">
            <a:spLocks noChangeArrowheads="1"/>
          </p:cNvSpPr>
          <p:nvPr/>
        </p:nvSpPr>
        <p:spPr bwMode="auto">
          <a:xfrm>
            <a:off x="334963" y="3430588"/>
            <a:ext cx="2006600"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300" b="1"/>
              <a:t>Toán và phân tích thống kê</a:t>
            </a:r>
          </a:p>
          <a:p>
            <a:pPr>
              <a:buFont typeface="Arial" panose="020B0604020202020204" pitchFamily="34" charset="0"/>
              <a:buChar char="•"/>
            </a:pPr>
            <a:r>
              <a:rPr lang="en-US" altLang="en-US" sz="1300"/>
              <a:t>Mô hình thống kê</a:t>
            </a:r>
          </a:p>
          <a:p>
            <a:pPr>
              <a:buFont typeface="Arial" panose="020B0604020202020204" pitchFamily="34" charset="0"/>
              <a:buChar char="•"/>
            </a:pPr>
            <a:r>
              <a:rPr lang="en-US" altLang="en-US" sz="1300"/>
              <a:t>Máy học</a:t>
            </a:r>
          </a:p>
          <a:p>
            <a:pPr>
              <a:buFont typeface="Arial" panose="020B0604020202020204" pitchFamily="34" charset="0"/>
              <a:buChar char="•"/>
            </a:pPr>
            <a:r>
              <a:rPr lang="en-US" altLang="en-US" sz="1300"/>
              <a:t>Suy diễn Bayes</a:t>
            </a:r>
          </a:p>
          <a:p>
            <a:pPr>
              <a:buFont typeface="Arial" panose="020B0604020202020204" pitchFamily="34" charset="0"/>
              <a:buChar char="•"/>
            </a:pPr>
            <a:r>
              <a:rPr lang="en-US" altLang="en-US" sz="1300"/>
              <a:t>Tối </a:t>
            </a:r>
            <a:r>
              <a:rPr lang="vi-VN" altLang="en-US" sz="1300"/>
              <a:t>ư</a:t>
            </a:r>
            <a:r>
              <a:rPr lang="en-US" altLang="en-US" sz="1300"/>
              <a:t>u</a:t>
            </a:r>
          </a:p>
          <a:p>
            <a:pPr>
              <a:buFont typeface="Arial" panose="020B0604020202020204" pitchFamily="34" charset="0"/>
              <a:buChar char="•"/>
            </a:pPr>
            <a:r>
              <a:rPr lang="en-US" altLang="en-US" sz="1300"/>
              <a:t>Mô phỏng</a:t>
            </a:r>
          </a:p>
          <a:p>
            <a:pPr>
              <a:buFont typeface="Arial" panose="020B0604020202020204" pitchFamily="34" charset="0"/>
              <a:buChar char="•"/>
            </a:pPr>
            <a:r>
              <a:rPr lang="en-US" altLang="en-US" sz="1300"/>
              <a:t>Khoa học mạng l</a:t>
            </a:r>
            <a:r>
              <a:rPr lang="vi-VN" altLang="en-US" sz="1300"/>
              <a:t>ư</a:t>
            </a:r>
            <a:r>
              <a:rPr lang="en-US" altLang="en-US" sz="1300"/>
              <a:t>ới</a:t>
            </a:r>
          </a:p>
          <a:p>
            <a:pPr>
              <a:buFont typeface="Arial" panose="020B0604020202020204" pitchFamily="34" charset="0"/>
              <a:buChar char="•"/>
            </a:pPr>
            <a:r>
              <a:rPr lang="en-US" altLang="en-US" sz="1300"/>
              <a:t>Phát triển mô hình</a:t>
            </a:r>
          </a:p>
          <a:p>
            <a:pPr>
              <a:buFont typeface="Arial" panose="020B0604020202020204" pitchFamily="34" charset="0"/>
              <a:buChar char="•"/>
            </a:pPr>
            <a:endParaRPr lang="en-US" altLang="en-US" sz="1300"/>
          </a:p>
        </p:txBody>
      </p:sp>
      <p:sp>
        <p:nvSpPr>
          <p:cNvPr id="64519" name="TextBox 11">
            <a:extLst>
              <a:ext uri="{FF2B5EF4-FFF2-40B4-BE49-F238E27FC236}">
                <a16:creationId xmlns:a16="http://schemas.microsoft.com/office/drawing/2014/main" id="{70895A37-596A-599A-7028-CE0AD6933EC8}"/>
              </a:ext>
            </a:extLst>
          </p:cNvPr>
          <p:cNvSpPr txBox="1">
            <a:spLocks noChangeArrowheads="1"/>
          </p:cNvSpPr>
          <p:nvPr/>
        </p:nvSpPr>
        <p:spPr bwMode="auto">
          <a:xfrm>
            <a:off x="2665413" y="1354138"/>
            <a:ext cx="3259137"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300" b="1"/>
              <a:t>Kiến thức chuyên ngành</a:t>
            </a:r>
          </a:p>
          <a:p>
            <a:pPr>
              <a:buFont typeface="Arial" panose="020B0604020202020204" pitchFamily="34" charset="0"/>
              <a:buChar char="•"/>
            </a:pPr>
            <a:r>
              <a:rPr lang="en-US" altLang="en-US" sz="1300"/>
              <a:t>Chức năng chuyên biệt</a:t>
            </a:r>
          </a:p>
          <a:p>
            <a:pPr>
              <a:buFont typeface="Arial" panose="020B0604020202020204" pitchFamily="34" charset="0"/>
              <a:buChar char="•"/>
            </a:pPr>
            <a:r>
              <a:rPr lang="en-US" altLang="en-US" sz="1300"/>
              <a:t>Lãnh đạo</a:t>
            </a:r>
          </a:p>
          <a:p>
            <a:pPr>
              <a:buFont typeface="Arial" panose="020B0604020202020204" pitchFamily="34" charset="0"/>
              <a:buChar char="•"/>
            </a:pPr>
            <a:r>
              <a:rPr lang="en-US" altLang="en-US" sz="1300"/>
              <a:t>Giải quyết vấn đề</a:t>
            </a:r>
          </a:p>
          <a:p>
            <a:pPr>
              <a:buFont typeface="Arial" panose="020B0604020202020204" pitchFamily="34" charset="0"/>
              <a:buChar char="•"/>
            </a:pPr>
            <a:r>
              <a:rPr lang="en-US" altLang="en-US" sz="1300"/>
              <a:t>Làm dữ liệu</a:t>
            </a:r>
          </a:p>
          <a:p>
            <a:pPr>
              <a:buFont typeface="Arial" panose="020B0604020202020204" pitchFamily="34" charset="0"/>
              <a:buChar char="•"/>
            </a:pPr>
            <a:r>
              <a:rPr lang="en-US" altLang="en-US" sz="1300"/>
              <a:t>Giao tiếp và hình ảnh</a:t>
            </a:r>
          </a:p>
          <a:p>
            <a:pPr>
              <a:buFont typeface="Arial" panose="020B0604020202020204" pitchFamily="34" charset="0"/>
              <a:buChar char="•"/>
            </a:pPr>
            <a:endParaRPr lang="en-US" altLang="en-US" sz="1300"/>
          </a:p>
        </p:txBody>
      </p:sp>
      <p:sp>
        <p:nvSpPr>
          <p:cNvPr id="64520" name="Title 1">
            <a:extLst>
              <a:ext uri="{FF2B5EF4-FFF2-40B4-BE49-F238E27FC236}">
                <a16:creationId xmlns:a16="http://schemas.microsoft.com/office/drawing/2014/main" id="{A487B7EC-3E50-52E2-210F-3F343ABC7A4B}"/>
              </a:ext>
            </a:extLst>
          </p:cNvPr>
          <p:cNvSpPr txBox="1">
            <a:spLocks noChangeArrowheads="1"/>
          </p:cNvSpPr>
          <p:nvPr/>
        </p:nvSpPr>
        <p:spPr bwMode="auto">
          <a:xfrm>
            <a:off x="628650" y="22860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defRPr>
                <a:solidFill>
                  <a:schemeClr val="tx1"/>
                </a:solidFill>
                <a:latin typeface="Arial" panose="020B0604020202020204" pitchFamily="34" charset="0"/>
                <a:ea typeface="ＭＳ Ｐゴシック" panose="020B0600070205080204" pitchFamily="34" charset="-128"/>
              </a:defRPr>
            </a:lvl1pPr>
            <a:lvl2pPr marL="742950" indent="-285750" defTabSz="685800">
              <a:defRPr>
                <a:solidFill>
                  <a:schemeClr val="tx1"/>
                </a:solidFill>
                <a:latin typeface="Arial" panose="020B0604020202020204" pitchFamily="34" charset="0"/>
                <a:ea typeface="ＭＳ Ｐゴシック" panose="020B0600070205080204" pitchFamily="34" charset="-128"/>
              </a:defRPr>
            </a:lvl2pPr>
            <a:lvl3pPr marL="1143000" indent="-228600" defTabSz="685800">
              <a:defRPr>
                <a:solidFill>
                  <a:schemeClr val="tx1"/>
                </a:solidFill>
                <a:latin typeface="Arial" panose="020B0604020202020204" pitchFamily="34" charset="0"/>
                <a:ea typeface="ＭＳ Ｐゴシック" panose="020B0600070205080204" pitchFamily="34" charset="-128"/>
              </a:defRPr>
            </a:lvl3pPr>
            <a:lvl4pPr marL="1600200" indent="-228600" defTabSz="685800">
              <a:defRPr>
                <a:solidFill>
                  <a:schemeClr val="tx1"/>
                </a:solidFill>
                <a:latin typeface="Arial" panose="020B0604020202020204" pitchFamily="34" charset="0"/>
                <a:ea typeface="ＭＳ Ｐゴシック" panose="020B0600070205080204" pitchFamily="34" charset="-128"/>
              </a:defRPr>
            </a:lvl4pPr>
            <a:lvl5pPr marL="2057400" indent="-228600" defTabSz="685800">
              <a:defRPr>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pPr>
            <a:r>
              <a:rPr lang="en-US" altLang="en-US" sz="3300">
                <a:latin typeface="Calibri Light (Headings)"/>
              </a:rPr>
              <a:t>Data Science đòi hỏi kiến thức liên ngành</a:t>
            </a: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3">
            <a:extLst>
              <a:ext uri="{FF2B5EF4-FFF2-40B4-BE49-F238E27FC236}">
                <a16:creationId xmlns:a16="http://schemas.microsoft.com/office/drawing/2014/main" id="{7E9CDB19-BCAC-179D-43F3-70D313CFE140}"/>
              </a:ext>
            </a:extLst>
          </p:cNvPr>
          <p:cNvSpPr txBox="1">
            <a:spLocks noChangeArrowheads="1"/>
          </p:cNvSpPr>
          <p:nvPr/>
        </p:nvSpPr>
        <p:spPr bwMode="auto">
          <a:xfrm>
            <a:off x="381000" y="1228725"/>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2800">
                <a:latin typeface="Times" panose="02020603050405020304" pitchFamily="18" charset="0"/>
              </a:rPr>
              <a:t>Kỹ năng cần thiết:</a:t>
            </a:r>
          </a:p>
        </p:txBody>
      </p:sp>
      <p:sp>
        <p:nvSpPr>
          <p:cNvPr id="65539" name="Text Box 13">
            <a:extLst>
              <a:ext uri="{FF2B5EF4-FFF2-40B4-BE49-F238E27FC236}">
                <a16:creationId xmlns:a16="http://schemas.microsoft.com/office/drawing/2014/main" id="{0B9B7765-D368-2F83-C085-882A37250EA4}"/>
              </a:ext>
            </a:extLst>
          </p:cNvPr>
          <p:cNvSpPr txBox="1">
            <a:spLocks noChangeArrowheads="1"/>
          </p:cNvSpPr>
          <p:nvPr/>
        </p:nvSpPr>
        <p:spPr bwMode="auto">
          <a:xfrm>
            <a:off x="914400" y="1776413"/>
            <a:ext cx="754380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2100">
                <a:solidFill>
                  <a:srgbClr val="3333CC"/>
                </a:solidFill>
                <a:latin typeface="Cambria" panose="02040503050406030204" pitchFamily="18" charset="0"/>
              </a:rPr>
              <a:t>Ngôn ngữ lập trình (C++, Matlab, R, Python, …)</a:t>
            </a:r>
          </a:p>
          <a:p>
            <a:pPr>
              <a:spcBef>
                <a:spcPct val="50000"/>
              </a:spcBef>
            </a:pPr>
            <a:r>
              <a:rPr lang="en-US" altLang="en-US" sz="2100">
                <a:solidFill>
                  <a:srgbClr val="3333CC"/>
                </a:solidFill>
                <a:latin typeface="Cambria" panose="02040503050406030204" pitchFamily="18" charset="0"/>
              </a:rPr>
              <a:t>Kiến thức về hệ thống, c</a:t>
            </a:r>
            <a:r>
              <a:rPr lang="vi-VN" altLang="en-US" sz="2100">
                <a:solidFill>
                  <a:srgbClr val="3333CC"/>
                </a:solidFill>
                <a:latin typeface="Cambria" panose="02040503050406030204" pitchFamily="18" charset="0"/>
              </a:rPr>
              <a:t>ơ</a:t>
            </a:r>
            <a:r>
              <a:rPr lang="en-US" altLang="en-US" sz="2100">
                <a:solidFill>
                  <a:srgbClr val="3333CC"/>
                </a:solidFill>
                <a:latin typeface="Cambria" panose="02040503050406030204" pitchFamily="18" charset="0"/>
              </a:rPr>
              <a:t> sở dữ liệu</a:t>
            </a:r>
          </a:p>
        </p:txBody>
      </p:sp>
      <p:sp>
        <p:nvSpPr>
          <p:cNvPr id="65540" name="Text Box 13">
            <a:extLst>
              <a:ext uri="{FF2B5EF4-FFF2-40B4-BE49-F238E27FC236}">
                <a16:creationId xmlns:a16="http://schemas.microsoft.com/office/drawing/2014/main" id="{BAFC14AC-AEA0-3B5D-7A49-7A9A9ED35C92}"/>
              </a:ext>
            </a:extLst>
          </p:cNvPr>
          <p:cNvSpPr txBox="1">
            <a:spLocks noChangeArrowheads="1"/>
          </p:cNvSpPr>
          <p:nvPr/>
        </p:nvSpPr>
        <p:spPr bwMode="auto">
          <a:xfrm>
            <a:off x="914400" y="2738438"/>
            <a:ext cx="80010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2100">
                <a:solidFill>
                  <a:srgbClr val="3333CC"/>
                </a:solidFill>
                <a:latin typeface="Cambria" panose="02040503050406030204" pitchFamily="18" charset="0"/>
              </a:rPr>
              <a:t>Công cụ thống kê (mô tả) và các mô hình toán học khác (logic mờ, suy diễn, …)</a:t>
            </a:r>
          </a:p>
        </p:txBody>
      </p:sp>
      <p:sp>
        <p:nvSpPr>
          <p:cNvPr id="65541" name="Text Box 13">
            <a:extLst>
              <a:ext uri="{FF2B5EF4-FFF2-40B4-BE49-F238E27FC236}">
                <a16:creationId xmlns:a16="http://schemas.microsoft.com/office/drawing/2014/main" id="{7A9D6F7A-9BDF-FC93-D943-7750298FFECF}"/>
              </a:ext>
            </a:extLst>
          </p:cNvPr>
          <p:cNvSpPr txBox="1">
            <a:spLocks noChangeArrowheads="1"/>
          </p:cNvSpPr>
          <p:nvPr/>
        </p:nvSpPr>
        <p:spPr bwMode="auto">
          <a:xfrm>
            <a:off x="914400" y="3540125"/>
            <a:ext cx="6553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2100">
                <a:solidFill>
                  <a:srgbClr val="3333CC"/>
                </a:solidFill>
                <a:latin typeface="Cambria" panose="02040503050406030204" pitchFamily="18" charset="0"/>
              </a:rPr>
              <a:t>Mô hình thống kê dự báo và các thuật toán máy học, khai phá dữ liệu</a:t>
            </a:r>
          </a:p>
        </p:txBody>
      </p:sp>
      <p:sp>
        <p:nvSpPr>
          <p:cNvPr id="65542" name="Text Box 13">
            <a:extLst>
              <a:ext uri="{FF2B5EF4-FFF2-40B4-BE49-F238E27FC236}">
                <a16:creationId xmlns:a16="http://schemas.microsoft.com/office/drawing/2014/main" id="{13CA3B00-E526-A0D9-74B5-DEB355240A09}"/>
              </a:ext>
            </a:extLst>
          </p:cNvPr>
          <p:cNvSpPr txBox="1">
            <a:spLocks noChangeArrowheads="1"/>
          </p:cNvSpPr>
          <p:nvPr/>
        </p:nvSpPr>
        <p:spPr bwMode="auto">
          <a:xfrm>
            <a:off x="906463" y="4357688"/>
            <a:ext cx="65532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2100">
                <a:solidFill>
                  <a:srgbClr val="3333CC"/>
                </a:solidFill>
                <a:latin typeface="Cambria" panose="02040503050406030204" pitchFamily="18" charset="0"/>
              </a:rPr>
              <a:t>Kiến thức về dữ liệu bạn làm: y tế, giáo dục, ngân hàng, bảo hiểm, …</a:t>
            </a:r>
          </a:p>
        </p:txBody>
      </p:sp>
      <p:sp>
        <p:nvSpPr>
          <p:cNvPr id="65543" name="Title 1">
            <a:extLst>
              <a:ext uri="{FF2B5EF4-FFF2-40B4-BE49-F238E27FC236}">
                <a16:creationId xmlns:a16="http://schemas.microsoft.com/office/drawing/2014/main" id="{ADB9A79E-8283-ADC4-1983-5C2F46C3494A}"/>
              </a:ext>
            </a:extLst>
          </p:cNvPr>
          <p:cNvSpPr txBox="1">
            <a:spLocks noChangeArrowheads="1"/>
          </p:cNvSpPr>
          <p:nvPr/>
        </p:nvSpPr>
        <p:spPr bwMode="auto">
          <a:xfrm>
            <a:off x="438150" y="22860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defRPr>
                <a:solidFill>
                  <a:schemeClr val="tx1"/>
                </a:solidFill>
                <a:latin typeface="Arial" panose="020B0604020202020204" pitchFamily="34" charset="0"/>
                <a:ea typeface="ＭＳ Ｐゴシック" panose="020B0600070205080204" pitchFamily="34" charset="-128"/>
              </a:defRPr>
            </a:lvl1pPr>
            <a:lvl2pPr marL="742950" indent="-285750" defTabSz="685800">
              <a:defRPr>
                <a:solidFill>
                  <a:schemeClr val="tx1"/>
                </a:solidFill>
                <a:latin typeface="Arial" panose="020B0604020202020204" pitchFamily="34" charset="0"/>
                <a:ea typeface="ＭＳ Ｐゴシック" panose="020B0600070205080204" pitchFamily="34" charset="-128"/>
              </a:defRPr>
            </a:lvl2pPr>
            <a:lvl3pPr marL="1143000" indent="-228600" defTabSz="685800">
              <a:defRPr>
                <a:solidFill>
                  <a:schemeClr val="tx1"/>
                </a:solidFill>
                <a:latin typeface="Arial" panose="020B0604020202020204" pitchFamily="34" charset="0"/>
                <a:ea typeface="ＭＳ Ｐゴシック" panose="020B0600070205080204" pitchFamily="34" charset="-128"/>
              </a:defRPr>
            </a:lvl3pPr>
            <a:lvl4pPr marL="1600200" indent="-228600" defTabSz="685800">
              <a:defRPr>
                <a:solidFill>
                  <a:schemeClr val="tx1"/>
                </a:solidFill>
                <a:latin typeface="Arial" panose="020B0604020202020204" pitchFamily="34" charset="0"/>
                <a:ea typeface="ＭＳ Ｐゴシック" panose="020B0600070205080204" pitchFamily="34" charset="-128"/>
              </a:defRPr>
            </a:lvl4pPr>
            <a:lvl5pPr marL="2057400" indent="-228600" defTabSz="685800">
              <a:defRPr>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50000"/>
              </a:spcBef>
            </a:pPr>
            <a:r>
              <a:rPr lang="en-US" altLang="en-US" sz="3300">
                <a:latin typeface="Calibri Light" panose="020F0302020204030204" pitchFamily="34" charset="0"/>
              </a:rPr>
              <a:t>Cần gì để nghiên cứu Khoa học dữ liệu</a:t>
            </a:r>
          </a:p>
        </p:txBody>
      </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14" name="Rectangle 3156">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15" name="Group 3158">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3160" name="Rectangle 3159">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Rectangle 3160">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17" name="Rectangle 316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Rectangle 316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AE775-80B2-3AB4-3ECD-10DFC74C4823}"/>
              </a:ext>
            </a:extLst>
          </p:cNvPr>
          <p:cNvSpPr txBox="1"/>
          <p:nvPr/>
        </p:nvSpPr>
        <p:spPr>
          <a:xfrm>
            <a:off x="825552" y="2508105"/>
            <a:ext cx="3060648" cy="3632493"/>
          </a:xfrm>
          <a:prstGeom prst="rect">
            <a:avLst/>
          </a:prstGeom>
        </p:spPr>
        <p:txBody>
          <a:bodyPr vert="horz" lIns="91440" tIns="45720" rIns="91440" bIns="45720" rtlCol="0" anchor="ctr">
            <a:normAutofit/>
          </a:bodyPr>
          <a:lstStyle/>
          <a:p>
            <a:pPr eaLnBrk="1" hangingPunct="1">
              <a:lnSpc>
                <a:spcPct val="90000"/>
              </a:lnSpc>
              <a:spcAft>
                <a:spcPts val="600"/>
              </a:spcAft>
            </a:pPr>
            <a:r>
              <a:rPr lang="en-US" sz="3200" b="1" dirty="0">
                <a:latin typeface="+mn-lt"/>
                <a:ea typeface="+mn-ea"/>
              </a:rPr>
              <a:t>Ôn </a:t>
            </a:r>
            <a:r>
              <a:rPr lang="en-US" sz="3200" b="1" dirty="0" err="1">
                <a:latin typeface="+mn-lt"/>
                <a:ea typeface="+mn-ea"/>
              </a:rPr>
              <a:t>tập</a:t>
            </a:r>
            <a:r>
              <a:rPr lang="en-US" sz="3200" b="1" dirty="0">
                <a:latin typeface="+mn-lt"/>
                <a:ea typeface="+mn-ea"/>
              </a:rPr>
              <a:t> </a:t>
            </a:r>
            <a:r>
              <a:rPr lang="en-US" sz="3200" b="1" dirty="0" err="1">
                <a:latin typeface="+mn-lt"/>
                <a:ea typeface="+mn-ea"/>
              </a:rPr>
              <a:t>đại</a:t>
            </a:r>
            <a:r>
              <a:rPr lang="en-US" sz="3200" b="1" dirty="0">
                <a:latin typeface="+mn-lt"/>
                <a:ea typeface="+mn-ea"/>
              </a:rPr>
              <a:t> </a:t>
            </a:r>
            <a:r>
              <a:rPr lang="en-US" sz="3200" b="1" dirty="0" err="1">
                <a:latin typeface="+mn-lt"/>
                <a:ea typeface="+mn-ea"/>
              </a:rPr>
              <a:t>số</a:t>
            </a:r>
            <a:r>
              <a:rPr lang="en-US" sz="3200" b="1" dirty="0">
                <a:latin typeface="+mn-lt"/>
                <a:ea typeface="+mn-ea"/>
              </a:rPr>
              <a:t> </a:t>
            </a:r>
            <a:r>
              <a:rPr lang="en-US" sz="3200" b="1" dirty="0" err="1">
                <a:latin typeface="+mn-lt"/>
                <a:ea typeface="+mn-ea"/>
              </a:rPr>
              <a:t>tuyến</a:t>
            </a:r>
            <a:r>
              <a:rPr lang="en-US" sz="3200" b="1" dirty="0">
                <a:latin typeface="+mn-lt"/>
                <a:ea typeface="+mn-ea"/>
              </a:rPr>
              <a:t> </a:t>
            </a:r>
            <a:r>
              <a:rPr lang="en-US" sz="3200" b="1" dirty="0" err="1">
                <a:latin typeface="+mn-lt"/>
                <a:ea typeface="+mn-ea"/>
              </a:rPr>
              <a:t>tính</a:t>
            </a:r>
            <a:endParaRPr lang="en-US" sz="3200" b="1" dirty="0">
              <a:latin typeface="+mn-lt"/>
              <a:ea typeface="+mn-ea"/>
            </a:endParaRPr>
          </a:p>
        </p:txBody>
      </p:sp>
      <p:pic>
        <p:nvPicPr>
          <p:cNvPr id="3074" name="Picture 2" descr="Hệ phương trình tuyến tính – Wikipedia tiếng Việt">
            <a:extLst>
              <a:ext uri="{FF2B5EF4-FFF2-40B4-BE49-F238E27FC236}">
                <a16:creationId xmlns:a16="http://schemas.microsoft.com/office/drawing/2014/main" id="{EB42851D-2CDD-86B0-0CB5-48564A3F9F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19" r="6066" b="-1"/>
          <a:stretch/>
        </p:blipFill>
        <p:spPr bwMode="auto">
          <a:xfrm>
            <a:off x="4903774" y="1383738"/>
            <a:ext cx="3696824" cy="475687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4CAD6C3B-58E7-F65D-8C90-FF4E4CA6FC3A}"/>
              </a:ext>
            </a:extLst>
          </p:cNvPr>
          <p:cNvSpPr>
            <a:spLocks noGrp="1"/>
          </p:cNvSpPr>
          <p:nvPr>
            <p:ph type="dt" sz="half" idx="10"/>
          </p:nvPr>
        </p:nvSpPr>
        <p:spPr>
          <a:xfrm>
            <a:off x="824568" y="6492240"/>
            <a:ext cx="1861481" cy="365125"/>
          </a:xfrm>
        </p:spPr>
        <p:txBody>
          <a:bodyPr vert="horz" lIns="91440" tIns="45720" rIns="91440" bIns="45720" rtlCol="0" anchor="ctr">
            <a:normAutofit/>
          </a:bodyPr>
          <a:lstStyle/>
          <a:p>
            <a:pPr eaLnBrk="1" fontAlgn="auto" hangingPunct="1">
              <a:spcBef>
                <a:spcPts val="0"/>
              </a:spcBef>
              <a:spcAft>
                <a:spcPts val="600"/>
              </a:spcAft>
              <a:defRPr/>
            </a:pPr>
            <a:fld id="{E2B2E243-0AFB-4AB0-8BCD-7E8A01FE7EDE}" type="datetime4">
              <a:rPr lang="en-US" sz="1200">
                <a:solidFill>
                  <a:prstClr val="black">
                    <a:tint val="75000"/>
                  </a:prstClr>
                </a:solidFill>
                <a:latin typeface="Calibri" panose="020F0502020204030204"/>
                <a:ea typeface="+mn-ea"/>
              </a:rPr>
              <a:pPr eaLnBrk="1" fontAlgn="auto" hangingPunct="1">
                <a:spcBef>
                  <a:spcPts val="0"/>
                </a:spcBef>
                <a:spcAft>
                  <a:spcPts val="600"/>
                </a:spcAft>
                <a:defRPr/>
              </a:pPr>
              <a:t>August 15, 2022</a:t>
            </a:fld>
            <a:endParaRPr lang="en-US" sz="1200">
              <a:solidFill>
                <a:prstClr val="black">
                  <a:tint val="75000"/>
                </a:prstClr>
              </a:solidFill>
              <a:latin typeface="Calibri" panose="020F0502020204030204"/>
              <a:ea typeface="+mn-ea"/>
            </a:endParaRPr>
          </a:p>
        </p:txBody>
      </p:sp>
      <p:sp>
        <p:nvSpPr>
          <p:cNvPr id="5" name="Footer Placeholder 4">
            <a:extLst>
              <a:ext uri="{FF2B5EF4-FFF2-40B4-BE49-F238E27FC236}">
                <a16:creationId xmlns:a16="http://schemas.microsoft.com/office/drawing/2014/main" id="{5BAB0348-4BDD-9F56-E3DF-63F6A860B1D9}"/>
              </a:ext>
            </a:extLst>
          </p:cNvPr>
          <p:cNvSpPr>
            <a:spLocks noGrp="1"/>
          </p:cNvSpPr>
          <p:nvPr>
            <p:ph type="ftr" sz="quarter" idx="11"/>
          </p:nvPr>
        </p:nvSpPr>
        <p:spPr>
          <a:xfrm>
            <a:off x="3028950" y="6492240"/>
            <a:ext cx="3086100" cy="365125"/>
          </a:xfrm>
        </p:spPr>
        <p:txBody>
          <a:bodyPr vert="horz" lIns="91440" tIns="45720" rIns="91440" bIns="45720" rtlCol="0" anchor="ctr">
            <a:normAutofit/>
          </a:bodyPr>
          <a:lstStyle/>
          <a:p>
            <a:pPr eaLnBrk="1" fontAlgn="auto" hangingPunct="1">
              <a:spcBef>
                <a:spcPts val="0"/>
              </a:spcBef>
              <a:spcAft>
                <a:spcPts val="600"/>
              </a:spcAft>
              <a:defRPr/>
            </a:pPr>
            <a:r>
              <a:rPr lang="en-US" sz="1200" kern="1200">
                <a:solidFill>
                  <a:prstClr val="black">
                    <a:tint val="75000"/>
                  </a:prstClr>
                </a:solidFill>
                <a:latin typeface="Calibri" panose="020F0502020204030204"/>
                <a:ea typeface="+mn-ea"/>
                <a:cs typeface="+mn-cs"/>
              </a:rPr>
              <a:t>Data Mining: Concepts and Techniques</a:t>
            </a:r>
          </a:p>
        </p:txBody>
      </p:sp>
      <p:sp>
        <p:nvSpPr>
          <p:cNvPr id="6" name="Slide Number Placeholder 5">
            <a:extLst>
              <a:ext uri="{FF2B5EF4-FFF2-40B4-BE49-F238E27FC236}">
                <a16:creationId xmlns:a16="http://schemas.microsoft.com/office/drawing/2014/main" id="{7C8728F4-5B59-96A7-510C-D19BBE9E92D8}"/>
              </a:ext>
            </a:extLst>
          </p:cNvPr>
          <p:cNvSpPr>
            <a:spLocks noGrp="1"/>
          </p:cNvSpPr>
          <p:nvPr>
            <p:ph type="sldNum" sz="quarter" idx="12"/>
          </p:nvPr>
        </p:nvSpPr>
        <p:spPr>
          <a:xfrm>
            <a:off x="6457950" y="6492240"/>
            <a:ext cx="2057400" cy="365125"/>
          </a:xfrm>
        </p:spPr>
        <p:txBody>
          <a:bodyPr vert="horz" lIns="91440" tIns="45720" rIns="91440" bIns="45720" rtlCol="0" anchor="ctr">
            <a:normAutofit/>
          </a:bodyPr>
          <a:lstStyle/>
          <a:p>
            <a:pPr eaLnBrk="1" fontAlgn="auto" hangingPunct="1">
              <a:spcBef>
                <a:spcPts val="0"/>
              </a:spcBef>
              <a:spcAft>
                <a:spcPts val="600"/>
              </a:spcAft>
              <a:defRPr/>
            </a:pPr>
            <a:fld id="{F769ABA6-33D2-4B9E-AD9A-DD94F86140E0}" type="slidenum">
              <a:rPr lang="en-US" altLang="en-US" sz="1200">
                <a:solidFill>
                  <a:prstClr val="black">
                    <a:tint val="75000"/>
                  </a:prstClr>
                </a:solidFill>
                <a:latin typeface="Calibri" panose="020F0502020204030204"/>
                <a:ea typeface="+mn-ea"/>
              </a:rPr>
              <a:pPr eaLnBrk="1" fontAlgn="auto" hangingPunct="1">
                <a:spcBef>
                  <a:spcPts val="0"/>
                </a:spcBef>
                <a:spcAft>
                  <a:spcPts val="600"/>
                </a:spcAft>
                <a:defRPr/>
              </a:pPr>
              <a:t>34</a:t>
            </a:fld>
            <a:endParaRPr lang="en-US" altLang="en-US" sz="1200">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868651186"/>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5C04129-2E90-2009-6C5A-19A6EEC231FB}"/>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4C829BEF-0CFD-A572-F1F8-352C235C8A7D}"/>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2772BCA-03DF-7356-28C5-9B9BB487F225}"/>
              </a:ext>
            </a:extLst>
          </p:cNvPr>
          <p:cNvSpPr>
            <a:spLocks noGrp="1"/>
          </p:cNvSpPr>
          <p:nvPr>
            <p:ph type="sldNum" sz="quarter" idx="12"/>
          </p:nvPr>
        </p:nvSpPr>
        <p:spPr/>
        <p:txBody>
          <a:bodyPr/>
          <a:lstStyle/>
          <a:p>
            <a:pPr>
              <a:defRPr/>
            </a:pPr>
            <a:fld id="{F769ABA6-33D2-4B9E-AD9A-DD94F86140E0}" type="slidenum">
              <a:rPr lang="en-US" altLang="en-US" smtClean="0"/>
              <a:pPr>
                <a:defRPr/>
              </a:pPr>
              <a:t>35</a:t>
            </a:fld>
            <a:endParaRPr lang="en-US" altLang="en-US"/>
          </a:p>
        </p:txBody>
      </p:sp>
      <p:sp>
        <p:nvSpPr>
          <p:cNvPr id="7" name="TextBox 6">
            <a:extLst>
              <a:ext uri="{FF2B5EF4-FFF2-40B4-BE49-F238E27FC236}">
                <a16:creationId xmlns:a16="http://schemas.microsoft.com/office/drawing/2014/main" id="{02FED81E-E985-D2AC-E6F3-8B4633DD10A1}"/>
              </a:ext>
            </a:extLst>
          </p:cNvPr>
          <p:cNvSpPr txBox="1"/>
          <p:nvPr/>
        </p:nvSpPr>
        <p:spPr>
          <a:xfrm>
            <a:off x="379228" y="639220"/>
            <a:ext cx="2495550" cy="400110"/>
          </a:xfrm>
          <a:prstGeom prst="rect">
            <a:avLst/>
          </a:prstGeom>
          <a:noFill/>
        </p:spPr>
        <p:txBody>
          <a:bodyPr wrap="square" rtlCol="0">
            <a:spAutoFit/>
          </a:bodyPr>
          <a:lstStyle/>
          <a:p>
            <a:r>
              <a:rPr lang="en-US" sz="2000" b="1" dirty="0"/>
              <a:t>1. Vector</a:t>
            </a:r>
            <a:endParaRPr lang="en-ID" sz="2000" b="1" dirty="0"/>
          </a:p>
        </p:txBody>
      </p:sp>
      <p:sp>
        <p:nvSpPr>
          <p:cNvPr id="8" name="TextBox 7">
            <a:extLst>
              <a:ext uri="{FF2B5EF4-FFF2-40B4-BE49-F238E27FC236}">
                <a16:creationId xmlns:a16="http://schemas.microsoft.com/office/drawing/2014/main" id="{6E695914-A498-23F8-B7F4-153469C8FDFD}"/>
              </a:ext>
            </a:extLst>
          </p:cNvPr>
          <p:cNvSpPr txBox="1"/>
          <p:nvPr/>
        </p:nvSpPr>
        <p:spPr>
          <a:xfrm>
            <a:off x="381000" y="1295400"/>
            <a:ext cx="8534400" cy="923330"/>
          </a:xfrm>
          <a:prstGeom prst="rect">
            <a:avLst/>
          </a:prstGeom>
          <a:noFill/>
        </p:spPr>
        <p:txBody>
          <a:bodyPr wrap="square" rtlCol="0">
            <a:spAutoFit/>
          </a:bodyPr>
          <a:lstStyle/>
          <a:p>
            <a:pPr algn="just"/>
            <a:r>
              <a:rPr lang="en-US" dirty="0">
                <a:solidFill>
                  <a:srgbClr val="000000"/>
                </a:solidFill>
                <a:latin typeface="+mn-lt"/>
              </a:rPr>
              <a:t>V</a:t>
            </a:r>
            <a:r>
              <a:rPr lang="vi-VN" b="0" i="0" dirty="0">
                <a:solidFill>
                  <a:srgbClr val="000000"/>
                </a:solidFill>
                <a:effectLst/>
                <a:latin typeface="+mn-lt"/>
              </a:rPr>
              <a:t>ectơ là </a:t>
            </a:r>
            <a:r>
              <a:rPr lang="vi-VN" b="0" i="0" dirty="0">
                <a:solidFill>
                  <a:srgbClr val="FF0000"/>
                </a:solidFill>
                <a:effectLst/>
                <a:latin typeface="+mn-lt"/>
              </a:rPr>
              <a:t>các đối tượng</a:t>
            </a:r>
            <a:r>
              <a:rPr lang="vi-VN" b="0" i="0" dirty="0">
                <a:solidFill>
                  <a:srgbClr val="000000"/>
                </a:solidFill>
                <a:effectLst/>
                <a:latin typeface="+mn-lt"/>
              </a:rPr>
              <a:t> có thể được thêm vào với nhau để tạo thành vectơ mới và </a:t>
            </a:r>
            <a:r>
              <a:rPr lang="vi-VN" b="0" i="0" dirty="0">
                <a:solidFill>
                  <a:srgbClr val="FF0000"/>
                </a:solidFill>
                <a:effectLst/>
                <a:latin typeface="+mn-lt"/>
              </a:rPr>
              <a:t>có thể được nhân với các đại lượng vô hướng </a:t>
            </a:r>
            <a:r>
              <a:rPr lang="vi-VN" b="0" i="0" dirty="0">
                <a:solidFill>
                  <a:srgbClr val="000000"/>
                </a:solidFill>
                <a:effectLst/>
                <a:latin typeface="+mn-lt"/>
              </a:rPr>
              <a:t>(tức là số), cũng để tạo thành vectơ mới.</a:t>
            </a:r>
            <a:endParaRPr lang="en-ID" dirty="0">
              <a:latin typeface="+mn-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A0DF14-9CF0-106C-9600-7F4AD8262E6C}"/>
                  </a:ext>
                </a:extLst>
              </p:cNvPr>
              <p:cNvSpPr txBox="1"/>
              <p:nvPr/>
            </p:nvSpPr>
            <p:spPr>
              <a:xfrm>
                <a:off x="1066800" y="2474800"/>
                <a:ext cx="6781800" cy="2366738"/>
              </a:xfrm>
              <a:prstGeom prst="rect">
                <a:avLst/>
              </a:prstGeom>
              <a:noFill/>
            </p:spPr>
            <p:txBody>
              <a:bodyPr wrap="square" rtlCol="0">
                <a:spAutoFit/>
              </a:bodyPr>
              <a:lstStyle/>
              <a:p>
                <a:r>
                  <a:rPr lang="en-US" dirty="0"/>
                  <a:t>Các </a:t>
                </a:r>
                <a:r>
                  <a:rPr lang="en-US" dirty="0" err="1"/>
                  <a:t>phép</a:t>
                </a:r>
                <a:r>
                  <a:rPr lang="en-US" dirty="0"/>
                  <a:t> </a:t>
                </a:r>
                <a:r>
                  <a:rPr lang="en-US" dirty="0" err="1"/>
                  <a:t>toán</a:t>
                </a:r>
                <a:r>
                  <a:rPr lang="en-US" dirty="0"/>
                  <a:t> </a:t>
                </a:r>
                <a:r>
                  <a:rPr lang="en-US" dirty="0" err="1"/>
                  <a:t>của</a:t>
                </a:r>
                <a:r>
                  <a:rPr lang="en-US" dirty="0"/>
                  <a:t> vector:</a:t>
                </a:r>
              </a:p>
              <a:p>
                <a:r>
                  <a:rPr lang="en-US" dirty="0"/>
                  <a:t>	+ </a:t>
                </a:r>
                <a:r>
                  <a:rPr lang="en-US" dirty="0" err="1"/>
                  <a:t>Cộng</a:t>
                </a:r>
                <a:r>
                  <a:rPr lang="en-US" dirty="0"/>
                  <a:t>: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baseline="-25000" dirty="0" smtClean="0">
                        <a:latin typeface="Cambria Math" panose="02040503050406030204" pitchFamily="18" charset="0"/>
                      </a:rPr>
                      <m:t>2</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baseline="-25000" dirty="0" smtClean="0">
                        <a:latin typeface="Cambria Math" panose="02040503050406030204" pitchFamily="18" charset="0"/>
                      </a:rPr>
                      <m:t>2</m:t>
                    </m:r>
                    <m:r>
                      <a:rPr lang="en-US" i="1" dirty="0" smtClean="0">
                        <a:latin typeface="Cambria Math" panose="02040503050406030204" pitchFamily="18" charset="0"/>
                      </a:rPr>
                      <m:t>)=</m:t>
                    </m:r>
                    <m:r>
                      <a:rPr lang="en-US" i="1" dirty="0" smtClean="0">
                        <a:latin typeface="Cambria Math" panose="02040503050406030204" pitchFamily="18" charset="0"/>
                      </a:rPr>
                      <m:t>𝑋𝑌</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baseline="-25000" dirty="0" smtClean="0">
                        <a:latin typeface="Cambria Math" panose="02040503050406030204" pitchFamily="18" charset="0"/>
                      </a:rPr>
                      <m:t>2</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baseline="-25000" dirty="0" smtClean="0">
                        <a:latin typeface="Cambria Math" panose="02040503050406030204" pitchFamily="18" charset="0"/>
                      </a:rPr>
                      <m:t>2</m:t>
                    </m:r>
                    <m:r>
                      <a:rPr lang="en-US" i="1" dirty="0" smtClean="0">
                        <a:latin typeface="Cambria Math" panose="02040503050406030204" pitchFamily="18" charset="0"/>
                      </a:rPr>
                      <m:t>)</m:t>
                    </m:r>
                  </m:oMath>
                </a14:m>
                <a:endParaRPr lang="en-US" dirty="0"/>
              </a:p>
              <a:p>
                <a:r>
                  <a:rPr lang="en-US" dirty="0"/>
                  <a:t>	+ </a:t>
                </a:r>
                <a:r>
                  <a:rPr lang="en-US" dirty="0" err="1"/>
                  <a:t>Trừ</a:t>
                </a:r>
                <a:r>
                  <a:rPr lang="en-US" dirty="0"/>
                  <a:t>: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baseline="-25000" dirty="0" smtClean="0">
                        <a:latin typeface="Cambria Math" panose="02040503050406030204" pitchFamily="18" charset="0"/>
                      </a:rPr>
                      <m:t>2</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baseline="-25000" dirty="0" smtClean="0">
                        <a:latin typeface="Cambria Math" panose="02040503050406030204" pitchFamily="18" charset="0"/>
                      </a:rPr>
                      <m:t>2</m:t>
                    </m:r>
                    <m:r>
                      <a:rPr lang="en-US" i="1" dirty="0" smtClean="0">
                        <a:latin typeface="Cambria Math" panose="02040503050406030204" pitchFamily="18" charset="0"/>
                      </a:rPr>
                      <m:t>)=</m:t>
                    </m:r>
                    <m:r>
                      <a:rPr lang="en-US" i="1" dirty="0" smtClean="0">
                        <a:latin typeface="Cambria Math" panose="02040503050406030204" pitchFamily="18" charset="0"/>
                      </a:rPr>
                      <m:t>𝑋𝑌</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b="0"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oMath>
                </a14:m>
                <a:endParaRPr lang="en-US" dirty="0"/>
              </a:p>
              <a:p>
                <a:r>
                  <a:rPr lang="en-US" dirty="0"/>
                  <a:t>	+ </a:t>
                </a:r>
                <a:r>
                  <a:rPr lang="en-US" dirty="0" err="1"/>
                  <a:t>Nhân</a:t>
                </a:r>
                <a:r>
                  <a:rPr lang="en-US" dirty="0"/>
                  <a:t> </a:t>
                </a:r>
                <a:r>
                  <a:rPr lang="en-US" dirty="0" err="1"/>
                  <a:t>vô</a:t>
                </a:r>
                <a:r>
                  <a:rPr lang="en-US" dirty="0"/>
                  <a:t> </a:t>
                </a:r>
                <a:r>
                  <a:rPr lang="en-US" dirty="0" err="1"/>
                  <a:t>hướng</a:t>
                </a:r>
                <a:r>
                  <a:rPr lang="en-US" dirty="0"/>
                  <a:t>: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d>
                  </m:oMath>
                </a14:m>
                <a:endParaRPr lang="en-US" b="0" dirty="0">
                  <a:ea typeface="Cambria Math" panose="02040503050406030204" pitchFamily="18" charset="0"/>
                </a:endParaRPr>
              </a:p>
              <a:p>
                <a:r>
                  <a:rPr lang="en-US" dirty="0"/>
                  <a:t>	+ </a:t>
                </a:r>
                <a:r>
                  <a:rPr lang="en-US" dirty="0" err="1"/>
                  <a:t>Nhân</a:t>
                </a:r>
                <a:r>
                  <a:rPr lang="en-US" dirty="0"/>
                  <a:t> </a:t>
                </a:r>
                <a:r>
                  <a:rPr lang="en-US" dirty="0" err="1"/>
                  <a:t>có</a:t>
                </a:r>
                <a:r>
                  <a:rPr lang="en-US" dirty="0"/>
                  <a:t> </a:t>
                </a:r>
                <a:r>
                  <a:rPr lang="en-US" dirty="0" err="1"/>
                  <a:t>hướng</a:t>
                </a:r>
                <a:r>
                  <a:rPr lang="en-US" dirty="0"/>
                  <a:t>: </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𝑋</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m:t>
                      </m:r>
                      <m:r>
                        <a:rPr lang="en-US" i="1" dirty="0" smtClean="0">
                          <a:latin typeface="Cambria Math" panose="02040503050406030204" pitchFamily="18" charset="0"/>
                        </a:rPr>
                        <m:t>𝑌</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𝑦</m:t>
                          </m:r>
                        </m:e>
                        <m:sub>
                          <m:r>
                            <a:rPr lang="en-US" b="0" i="1" dirty="0" smtClean="0">
                              <a:latin typeface="Cambria Math" panose="02040503050406030204" pitchFamily="18" charset="0"/>
                              <a:ea typeface="Cambria Math" panose="02040503050406030204" pitchFamily="18" charset="0"/>
                            </a:rPr>
                            <m:t>1</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𝑥</m:t>
                          </m:r>
                        </m:e>
                        <m:sub>
                          <m:r>
                            <a:rPr lang="en-US" b="0" i="1" dirty="0" smtClean="0">
                              <a:latin typeface="Cambria Math" panose="02040503050406030204" pitchFamily="18" charset="0"/>
                              <a:ea typeface="Cambria Math" panose="02040503050406030204" pitchFamily="18" charset="0"/>
                            </a:rPr>
                            <m:t>2</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𝑦</m:t>
                          </m:r>
                        </m:e>
                        <m:sub>
                          <m:r>
                            <a:rPr lang="en-US" b="0" i="1" dirty="0" smtClean="0">
                              <a:latin typeface="Cambria Math" panose="02040503050406030204" pitchFamily="18" charset="0"/>
                              <a:ea typeface="Cambria Math" panose="02040503050406030204" pitchFamily="18" charset="0"/>
                            </a:rPr>
                            <m:t>2</m:t>
                          </m:r>
                        </m:sub>
                      </m:sSub>
                    </m:oMath>
                  </m:oMathPara>
                </a14:m>
                <a:endParaRPr lang="en-US" dirty="0"/>
              </a:p>
              <a:p>
                <a:r>
                  <a:rPr lang="en-US" dirty="0"/>
                  <a:t>	+ </a:t>
                </a:r>
                <a:r>
                  <a:rPr lang="en-US" dirty="0" err="1"/>
                  <a:t>Khoảng</a:t>
                </a:r>
                <a:r>
                  <a:rPr lang="en-US" dirty="0"/>
                  <a:t> </a:t>
                </a:r>
                <a:r>
                  <a:rPr lang="en-US" dirty="0" err="1"/>
                  <a:t>cách</a:t>
                </a:r>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𝑋𝑌</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2</m:t>
                            </m:r>
                          </m:sup>
                        </m:sSup>
                      </m:e>
                    </m:rad>
                  </m:oMath>
                </a14:m>
                <a:endParaRPr lang="en-US" dirty="0"/>
              </a:p>
              <a:p>
                <a:r>
                  <a:rPr lang="en-US" dirty="0"/>
                  <a:t>	</a:t>
                </a:r>
                <a:endParaRPr lang="en-ID" dirty="0"/>
              </a:p>
            </p:txBody>
          </p:sp>
        </mc:Choice>
        <mc:Fallback xmlns="">
          <p:sp>
            <p:nvSpPr>
              <p:cNvPr id="9" name="TextBox 8">
                <a:extLst>
                  <a:ext uri="{FF2B5EF4-FFF2-40B4-BE49-F238E27FC236}">
                    <a16:creationId xmlns:a16="http://schemas.microsoft.com/office/drawing/2014/main" id="{31A0DF14-9CF0-106C-9600-7F4AD8262E6C}"/>
                  </a:ext>
                </a:extLst>
              </p:cNvPr>
              <p:cNvSpPr txBox="1">
                <a:spLocks noRot="1" noChangeAspect="1" noMove="1" noResize="1" noEditPoints="1" noAdjustHandles="1" noChangeArrowheads="1" noChangeShapeType="1" noTextEdit="1"/>
              </p:cNvSpPr>
              <p:nvPr/>
            </p:nvSpPr>
            <p:spPr>
              <a:xfrm>
                <a:off x="1066800" y="2474800"/>
                <a:ext cx="6781800" cy="2366738"/>
              </a:xfrm>
              <a:prstGeom prst="rect">
                <a:avLst/>
              </a:prstGeom>
              <a:blipFill>
                <a:blip r:embed="rId3"/>
                <a:stretch>
                  <a:fillRect l="-719" t="-1546"/>
                </a:stretch>
              </a:blipFill>
            </p:spPr>
            <p:txBody>
              <a:bodyPr/>
              <a:lstStyle/>
              <a:p>
                <a:r>
                  <a:rPr lang="en-ID">
                    <a:noFill/>
                  </a:rPr>
                  <a:t> </a:t>
                </a:r>
              </a:p>
            </p:txBody>
          </p:sp>
        </mc:Fallback>
      </mc:AlternateContent>
    </p:spTree>
    <p:extLst>
      <p:ext uri="{BB962C8B-B14F-4D97-AF65-F5344CB8AC3E}">
        <p14:creationId xmlns:p14="http://schemas.microsoft.com/office/powerpoint/2010/main" val="1933341743"/>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E578CA2-9801-95DC-33C5-76353634B87E}"/>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1ACD5A27-2A7D-C605-1DC5-71F20FA6BA7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6E9AC2A-5240-ED2E-86F3-8407F563EDB6}"/>
              </a:ext>
            </a:extLst>
          </p:cNvPr>
          <p:cNvSpPr>
            <a:spLocks noGrp="1"/>
          </p:cNvSpPr>
          <p:nvPr>
            <p:ph type="sldNum" sz="quarter" idx="12"/>
          </p:nvPr>
        </p:nvSpPr>
        <p:spPr/>
        <p:txBody>
          <a:bodyPr/>
          <a:lstStyle/>
          <a:p>
            <a:pPr>
              <a:defRPr/>
            </a:pPr>
            <a:fld id="{F769ABA6-33D2-4B9E-AD9A-DD94F86140E0}" type="slidenum">
              <a:rPr lang="en-US" altLang="en-US" smtClean="0"/>
              <a:pPr>
                <a:defRPr/>
              </a:pPr>
              <a:t>36</a:t>
            </a:fld>
            <a:endParaRPr lang="en-US" altLang="en-US"/>
          </a:p>
        </p:txBody>
      </p:sp>
      <p:sp>
        <p:nvSpPr>
          <p:cNvPr id="2" name="TextBox 1">
            <a:extLst>
              <a:ext uri="{FF2B5EF4-FFF2-40B4-BE49-F238E27FC236}">
                <a16:creationId xmlns:a16="http://schemas.microsoft.com/office/drawing/2014/main" id="{18C24C21-FA31-BCEB-42E2-ED0AAB8E1C2D}"/>
              </a:ext>
            </a:extLst>
          </p:cNvPr>
          <p:cNvSpPr txBox="1"/>
          <p:nvPr/>
        </p:nvSpPr>
        <p:spPr>
          <a:xfrm>
            <a:off x="381000" y="718066"/>
            <a:ext cx="3714750" cy="369332"/>
          </a:xfrm>
          <a:prstGeom prst="rect">
            <a:avLst/>
          </a:prstGeom>
          <a:noFill/>
        </p:spPr>
        <p:txBody>
          <a:bodyPr wrap="square" rtlCol="0">
            <a:spAutoFit/>
          </a:bodyPr>
          <a:lstStyle/>
          <a:p>
            <a:r>
              <a:rPr lang="en-US" dirty="0" err="1"/>
              <a:t>Sử</a:t>
            </a:r>
            <a:r>
              <a:rPr lang="en-US" dirty="0"/>
              <a:t> </a:t>
            </a:r>
            <a:r>
              <a:rPr lang="en-US" dirty="0" err="1"/>
              <a:t>dụng</a:t>
            </a:r>
            <a:r>
              <a:rPr lang="en-US" dirty="0"/>
              <a:t> vector </a:t>
            </a:r>
            <a:r>
              <a:rPr lang="en-US" dirty="0" err="1"/>
              <a:t>trong</a:t>
            </a:r>
            <a:r>
              <a:rPr lang="en-US" dirty="0"/>
              <a:t> python</a:t>
            </a:r>
            <a:endParaRPr lang="en-ID" dirty="0"/>
          </a:p>
        </p:txBody>
      </p:sp>
      <p:sp>
        <p:nvSpPr>
          <p:cNvPr id="3" name="TextBox 2">
            <a:extLst>
              <a:ext uri="{FF2B5EF4-FFF2-40B4-BE49-F238E27FC236}">
                <a16:creationId xmlns:a16="http://schemas.microsoft.com/office/drawing/2014/main" id="{058A5C3E-7526-55DF-71BD-C917F106AEAF}"/>
              </a:ext>
            </a:extLst>
          </p:cNvPr>
          <p:cNvSpPr txBox="1"/>
          <p:nvPr/>
        </p:nvSpPr>
        <p:spPr>
          <a:xfrm>
            <a:off x="381000" y="1186934"/>
            <a:ext cx="73152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Phép</a:t>
            </a:r>
            <a:r>
              <a:rPr lang="en-US" dirty="0"/>
              <a:t> </a:t>
            </a:r>
            <a:r>
              <a:rPr lang="en-US" dirty="0" err="1"/>
              <a:t>cộng</a:t>
            </a:r>
            <a:r>
              <a:rPr lang="en-US" dirty="0"/>
              <a:t> vector</a:t>
            </a:r>
            <a:endParaRPr lang="en-ID" dirty="0"/>
          </a:p>
        </p:txBody>
      </p:sp>
      <p:pic>
        <p:nvPicPr>
          <p:cNvPr id="14" name="Picture 13">
            <a:extLst>
              <a:ext uri="{FF2B5EF4-FFF2-40B4-BE49-F238E27FC236}">
                <a16:creationId xmlns:a16="http://schemas.microsoft.com/office/drawing/2014/main" id="{B20EDD33-33CF-C97E-282D-6600D4968539}"/>
              </a:ext>
            </a:extLst>
          </p:cNvPr>
          <p:cNvPicPr>
            <a:picLocks noChangeAspect="1"/>
          </p:cNvPicPr>
          <p:nvPr/>
        </p:nvPicPr>
        <p:blipFill>
          <a:blip r:embed="rId2"/>
          <a:stretch>
            <a:fillRect/>
          </a:stretch>
        </p:blipFill>
        <p:spPr>
          <a:xfrm>
            <a:off x="681489" y="1617509"/>
            <a:ext cx="7781021" cy="1974689"/>
          </a:xfrm>
          <a:prstGeom prst="rect">
            <a:avLst/>
          </a:prstGeom>
        </p:spPr>
      </p:pic>
      <p:sp>
        <p:nvSpPr>
          <p:cNvPr id="15" name="TextBox 14">
            <a:extLst>
              <a:ext uri="{FF2B5EF4-FFF2-40B4-BE49-F238E27FC236}">
                <a16:creationId xmlns:a16="http://schemas.microsoft.com/office/drawing/2014/main" id="{D59EE4FD-4868-8DDF-F54E-E6739F9B57FF}"/>
              </a:ext>
            </a:extLst>
          </p:cNvPr>
          <p:cNvSpPr txBox="1"/>
          <p:nvPr/>
        </p:nvSpPr>
        <p:spPr>
          <a:xfrm>
            <a:off x="381000" y="3666884"/>
            <a:ext cx="48768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Phép</a:t>
            </a:r>
            <a:r>
              <a:rPr lang="en-US" dirty="0"/>
              <a:t> </a:t>
            </a:r>
            <a:r>
              <a:rPr lang="en-US" dirty="0" err="1"/>
              <a:t>trừ</a:t>
            </a:r>
            <a:r>
              <a:rPr lang="en-US" dirty="0"/>
              <a:t> vector</a:t>
            </a:r>
            <a:endParaRPr lang="en-ID" dirty="0"/>
          </a:p>
        </p:txBody>
      </p:sp>
      <p:pic>
        <p:nvPicPr>
          <p:cNvPr id="17" name="Picture 16">
            <a:extLst>
              <a:ext uri="{FF2B5EF4-FFF2-40B4-BE49-F238E27FC236}">
                <a16:creationId xmlns:a16="http://schemas.microsoft.com/office/drawing/2014/main" id="{9D050B3D-B950-4FAB-0E93-1151DE3649AD}"/>
              </a:ext>
            </a:extLst>
          </p:cNvPr>
          <p:cNvPicPr>
            <a:picLocks noChangeAspect="1"/>
          </p:cNvPicPr>
          <p:nvPr/>
        </p:nvPicPr>
        <p:blipFill>
          <a:blip r:embed="rId3"/>
          <a:stretch>
            <a:fillRect/>
          </a:stretch>
        </p:blipFill>
        <p:spPr>
          <a:xfrm>
            <a:off x="457200" y="4320418"/>
            <a:ext cx="8480232" cy="1388098"/>
          </a:xfrm>
          <a:prstGeom prst="rect">
            <a:avLst/>
          </a:prstGeom>
        </p:spPr>
      </p:pic>
    </p:spTree>
    <p:extLst>
      <p:ext uri="{BB962C8B-B14F-4D97-AF65-F5344CB8AC3E}">
        <p14:creationId xmlns:p14="http://schemas.microsoft.com/office/powerpoint/2010/main" val="2339148130"/>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86D9BF-A872-5B5E-D779-699CBFA653F3}"/>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68B5CB20-CB9F-E2A4-7092-CBC956EF7D1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80EF4FE-6148-B54A-5C5A-A2403B61C8C5}"/>
              </a:ext>
            </a:extLst>
          </p:cNvPr>
          <p:cNvSpPr>
            <a:spLocks noGrp="1"/>
          </p:cNvSpPr>
          <p:nvPr>
            <p:ph type="sldNum" sz="quarter" idx="12"/>
          </p:nvPr>
        </p:nvSpPr>
        <p:spPr/>
        <p:txBody>
          <a:bodyPr/>
          <a:lstStyle/>
          <a:p>
            <a:pPr>
              <a:defRPr/>
            </a:pPr>
            <a:fld id="{F769ABA6-33D2-4B9E-AD9A-DD94F86140E0}" type="slidenum">
              <a:rPr lang="en-US" altLang="en-US" smtClean="0"/>
              <a:pPr>
                <a:defRPr/>
              </a:pPr>
              <a:t>37</a:t>
            </a:fld>
            <a:endParaRPr lang="en-US" altLang="en-US"/>
          </a:p>
        </p:txBody>
      </p:sp>
      <p:sp>
        <p:nvSpPr>
          <p:cNvPr id="7" name="TextBox 6">
            <a:extLst>
              <a:ext uri="{FF2B5EF4-FFF2-40B4-BE49-F238E27FC236}">
                <a16:creationId xmlns:a16="http://schemas.microsoft.com/office/drawing/2014/main" id="{AED54663-A76E-EA98-EBF5-F696D6857C07}"/>
              </a:ext>
            </a:extLst>
          </p:cNvPr>
          <p:cNvSpPr txBox="1"/>
          <p:nvPr/>
        </p:nvSpPr>
        <p:spPr>
          <a:xfrm>
            <a:off x="381000" y="718066"/>
            <a:ext cx="3714750" cy="369332"/>
          </a:xfrm>
          <a:prstGeom prst="rect">
            <a:avLst/>
          </a:prstGeom>
          <a:noFill/>
        </p:spPr>
        <p:txBody>
          <a:bodyPr wrap="square" rtlCol="0">
            <a:spAutoFit/>
          </a:bodyPr>
          <a:lstStyle/>
          <a:p>
            <a:r>
              <a:rPr lang="en-US" dirty="0" err="1"/>
              <a:t>Sử</a:t>
            </a:r>
            <a:r>
              <a:rPr lang="en-US" dirty="0"/>
              <a:t> </a:t>
            </a:r>
            <a:r>
              <a:rPr lang="en-US" dirty="0" err="1"/>
              <a:t>dụng</a:t>
            </a:r>
            <a:r>
              <a:rPr lang="en-US" dirty="0"/>
              <a:t> vector </a:t>
            </a:r>
            <a:r>
              <a:rPr lang="en-US" dirty="0" err="1"/>
              <a:t>trong</a:t>
            </a:r>
            <a:r>
              <a:rPr lang="en-US" dirty="0"/>
              <a:t> python</a:t>
            </a:r>
            <a:endParaRPr lang="en-ID" dirty="0"/>
          </a:p>
        </p:txBody>
      </p:sp>
      <p:sp>
        <p:nvSpPr>
          <p:cNvPr id="8" name="TextBox 7">
            <a:extLst>
              <a:ext uri="{FF2B5EF4-FFF2-40B4-BE49-F238E27FC236}">
                <a16:creationId xmlns:a16="http://schemas.microsoft.com/office/drawing/2014/main" id="{C62D0F3A-1B68-7A5D-9720-38226C11664A}"/>
              </a:ext>
            </a:extLst>
          </p:cNvPr>
          <p:cNvSpPr txBox="1"/>
          <p:nvPr/>
        </p:nvSpPr>
        <p:spPr>
          <a:xfrm>
            <a:off x="438150" y="1367393"/>
            <a:ext cx="38100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Phép</a:t>
            </a:r>
            <a:r>
              <a:rPr lang="en-US" dirty="0"/>
              <a:t> </a:t>
            </a:r>
            <a:r>
              <a:rPr lang="en-US" dirty="0" err="1"/>
              <a:t>nhân</a:t>
            </a:r>
            <a:r>
              <a:rPr lang="en-US" dirty="0"/>
              <a:t> </a:t>
            </a:r>
            <a:r>
              <a:rPr lang="en-US" dirty="0" err="1"/>
              <a:t>vô</a:t>
            </a:r>
            <a:r>
              <a:rPr lang="en-US" dirty="0"/>
              <a:t> </a:t>
            </a:r>
            <a:r>
              <a:rPr lang="en-US" dirty="0" err="1"/>
              <a:t>hướng</a:t>
            </a:r>
            <a:endParaRPr lang="en-ID" dirty="0"/>
          </a:p>
        </p:txBody>
      </p:sp>
      <p:sp>
        <p:nvSpPr>
          <p:cNvPr id="11" name="TextBox 10">
            <a:extLst>
              <a:ext uri="{FF2B5EF4-FFF2-40B4-BE49-F238E27FC236}">
                <a16:creationId xmlns:a16="http://schemas.microsoft.com/office/drawing/2014/main" id="{15D9D788-9955-9BDD-DB79-6C1795A10897}"/>
              </a:ext>
            </a:extLst>
          </p:cNvPr>
          <p:cNvSpPr txBox="1"/>
          <p:nvPr/>
        </p:nvSpPr>
        <p:spPr>
          <a:xfrm>
            <a:off x="438150" y="3501876"/>
            <a:ext cx="7910845"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Phép</a:t>
            </a:r>
            <a:r>
              <a:rPr lang="en-US" dirty="0"/>
              <a:t> </a:t>
            </a:r>
            <a:r>
              <a:rPr lang="en-US" dirty="0" err="1"/>
              <a:t>nhân</a:t>
            </a:r>
            <a:r>
              <a:rPr lang="en-US" dirty="0"/>
              <a:t> </a:t>
            </a:r>
            <a:r>
              <a:rPr lang="en-US" dirty="0" err="1"/>
              <a:t>có</a:t>
            </a:r>
            <a:r>
              <a:rPr lang="en-US" dirty="0"/>
              <a:t> </a:t>
            </a:r>
            <a:r>
              <a:rPr lang="en-US" dirty="0" err="1"/>
              <a:t>hướng</a:t>
            </a:r>
            <a:r>
              <a:rPr lang="en-US" dirty="0"/>
              <a:t> </a:t>
            </a:r>
            <a:endParaRPr lang="en-ID" dirty="0"/>
          </a:p>
        </p:txBody>
      </p:sp>
      <p:pic>
        <p:nvPicPr>
          <p:cNvPr id="13" name="Picture 12">
            <a:extLst>
              <a:ext uri="{FF2B5EF4-FFF2-40B4-BE49-F238E27FC236}">
                <a16:creationId xmlns:a16="http://schemas.microsoft.com/office/drawing/2014/main" id="{0F642E2F-83BA-5029-10E4-A34992940A00}"/>
              </a:ext>
            </a:extLst>
          </p:cNvPr>
          <p:cNvPicPr>
            <a:picLocks noChangeAspect="1"/>
          </p:cNvPicPr>
          <p:nvPr/>
        </p:nvPicPr>
        <p:blipFill>
          <a:blip r:embed="rId3"/>
          <a:stretch>
            <a:fillRect/>
          </a:stretch>
        </p:blipFill>
        <p:spPr>
          <a:xfrm>
            <a:off x="628649" y="4133737"/>
            <a:ext cx="7910845" cy="1236411"/>
          </a:xfrm>
          <a:prstGeom prst="rect">
            <a:avLst/>
          </a:prstGeom>
        </p:spPr>
      </p:pic>
      <p:pic>
        <p:nvPicPr>
          <p:cNvPr id="15" name="Picture 14">
            <a:extLst>
              <a:ext uri="{FF2B5EF4-FFF2-40B4-BE49-F238E27FC236}">
                <a16:creationId xmlns:a16="http://schemas.microsoft.com/office/drawing/2014/main" id="{A3DD32E1-634F-7F6C-7C2B-A670ABED942B}"/>
              </a:ext>
            </a:extLst>
          </p:cNvPr>
          <p:cNvPicPr>
            <a:picLocks noChangeAspect="1"/>
          </p:cNvPicPr>
          <p:nvPr/>
        </p:nvPicPr>
        <p:blipFill>
          <a:blip r:embed="rId4"/>
          <a:stretch>
            <a:fillRect/>
          </a:stretch>
        </p:blipFill>
        <p:spPr>
          <a:xfrm>
            <a:off x="632193" y="1785246"/>
            <a:ext cx="7910845" cy="1478151"/>
          </a:xfrm>
          <a:prstGeom prst="rect">
            <a:avLst/>
          </a:prstGeom>
        </p:spPr>
      </p:pic>
    </p:spTree>
    <p:extLst>
      <p:ext uri="{BB962C8B-B14F-4D97-AF65-F5344CB8AC3E}">
        <p14:creationId xmlns:p14="http://schemas.microsoft.com/office/powerpoint/2010/main" val="967511035"/>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8CCECC-A8FE-3326-A4D1-028B5B96B93E}"/>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95E14FD0-9C73-4E34-65DF-863ECF3872B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FBC5718-61AD-3DC0-F5E7-BFCD629C45F4}"/>
              </a:ext>
            </a:extLst>
          </p:cNvPr>
          <p:cNvSpPr>
            <a:spLocks noGrp="1"/>
          </p:cNvSpPr>
          <p:nvPr>
            <p:ph type="sldNum" sz="quarter" idx="12"/>
          </p:nvPr>
        </p:nvSpPr>
        <p:spPr/>
        <p:txBody>
          <a:bodyPr/>
          <a:lstStyle/>
          <a:p>
            <a:pPr>
              <a:defRPr/>
            </a:pPr>
            <a:fld id="{F769ABA6-33D2-4B9E-AD9A-DD94F86140E0}" type="slidenum">
              <a:rPr lang="en-US" altLang="en-US" smtClean="0"/>
              <a:pPr>
                <a:defRPr/>
              </a:pPr>
              <a:t>38</a:t>
            </a:fld>
            <a:endParaRPr lang="en-US" altLang="en-US"/>
          </a:p>
        </p:txBody>
      </p:sp>
      <p:pic>
        <p:nvPicPr>
          <p:cNvPr id="8" name="Picture 7">
            <a:extLst>
              <a:ext uri="{FF2B5EF4-FFF2-40B4-BE49-F238E27FC236}">
                <a16:creationId xmlns:a16="http://schemas.microsoft.com/office/drawing/2014/main" id="{D9C824E9-0CEA-1D90-AA1A-1CDED9D03D4A}"/>
              </a:ext>
            </a:extLst>
          </p:cNvPr>
          <p:cNvPicPr>
            <a:picLocks noChangeAspect="1"/>
          </p:cNvPicPr>
          <p:nvPr/>
        </p:nvPicPr>
        <p:blipFill>
          <a:blip r:embed="rId3"/>
          <a:stretch>
            <a:fillRect/>
          </a:stretch>
        </p:blipFill>
        <p:spPr>
          <a:xfrm>
            <a:off x="571500" y="1989325"/>
            <a:ext cx="8001000" cy="1441070"/>
          </a:xfrm>
          <a:prstGeom prst="rect">
            <a:avLst/>
          </a:prstGeom>
        </p:spPr>
      </p:pic>
      <p:sp>
        <p:nvSpPr>
          <p:cNvPr id="9" name="TextBox 8">
            <a:extLst>
              <a:ext uri="{FF2B5EF4-FFF2-40B4-BE49-F238E27FC236}">
                <a16:creationId xmlns:a16="http://schemas.microsoft.com/office/drawing/2014/main" id="{8A79F8EA-0E59-6016-E8AA-EE71C3B9E707}"/>
              </a:ext>
            </a:extLst>
          </p:cNvPr>
          <p:cNvSpPr txBox="1"/>
          <p:nvPr/>
        </p:nvSpPr>
        <p:spPr>
          <a:xfrm>
            <a:off x="381000" y="718066"/>
            <a:ext cx="3714750" cy="369332"/>
          </a:xfrm>
          <a:prstGeom prst="rect">
            <a:avLst/>
          </a:prstGeom>
          <a:noFill/>
        </p:spPr>
        <p:txBody>
          <a:bodyPr wrap="square" rtlCol="0">
            <a:spAutoFit/>
          </a:bodyPr>
          <a:lstStyle/>
          <a:p>
            <a:r>
              <a:rPr lang="en-US" dirty="0" err="1"/>
              <a:t>Sử</a:t>
            </a:r>
            <a:r>
              <a:rPr lang="en-US" dirty="0"/>
              <a:t> </a:t>
            </a:r>
            <a:r>
              <a:rPr lang="en-US" dirty="0" err="1"/>
              <a:t>dụng</a:t>
            </a:r>
            <a:r>
              <a:rPr lang="en-US" dirty="0"/>
              <a:t> vector </a:t>
            </a:r>
            <a:r>
              <a:rPr lang="en-US" dirty="0" err="1"/>
              <a:t>trong</a:t>
            </a:r>
            <a:r>
              <a:rPr lang="en-US" dirty="0"/>
              <a:t> python</a:t>
            </a:r>
            <a:endParaRPr lang="en-ID" dirty="0"/>
          </a:p>
        </p:txBody>
      </p:sp>
      <p:sp>
        <p:nvSpPr>
          <p:cNvPr id="10" name="TextBox 9">
            <a:extLst>
              <a:ext uri="{FF2B5EF4-FFF2-40B4-BE49-F238E27FC236}">
                <a16:creationId xmlns:a16="http://schemas.microsoft.com/office/drawing/2014/main" id="{96C6A9D4-613E-624E-9CF9-171338D5D5C9}"/>
              </a:ext>
            </a:extLst>
          </p:cNvPr>
          <p:cNvSpPr txBox="1"/>
          <p:nvPr/>
        </p:nvSpPr>
        <p:spPr>
          <a:xfrm>
            <a:off x="361950" y="1428307"/>
            <a:ext cx="53340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Khoảng</a:t>
            </a:r>
            <a:r>
              <a:rPr lang="en-US" dirty="0"/>
              <a:t> </a:t>
            </a:r>
            <a:r>
              <a:rPr lang="en-US" dirty="0" err="1"/>
              <a:t>cách</a:t>
            </a:r>
            <a:r>
              <a:rPr lang="en-US" dirty="0"/>
              <a:t> vector</a:t>
            </a:r>
            <a:endParaRPr lang="en-ID" dirty="0"/>
          </a:p>
        </p:txBody>
      </p:sp>
    </p:spTree>
    <p:extLst>
      <p:ext uri="{BB962C8B-B14F-4D97-AF65-F5344CB8AC3E}">
        <p14:creationId xmlns:p14="http://schemas.microsoft.com/office/powerpoint/2010/main" val="3982565462"/>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9CB863-0E8F-EAA4-7DBE-748BA50199AD}"/>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087BAF2A-86AA-CD99-FC14-D2FD61B940B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C100D00-A6CB-828D-7116-8B81955DC2BC}"/>
              </a:ext>
            </a:extLst>
          </p:cNvPr>
          <p:cNvSpPr>
            <a:spLocks noGrp="1"/>
          </p:cNvSpPr>
          <p:nvPr>
            <p:ph type="sldNum" sz="quarter" idx="12"/>
          </p:nvPr>
        </p:nvSpPr>
        <p:spPr/>
        <p:txBody>
          <a:bodyPr/>
          <a:lstStyle/>
          <a:p>
            <a:pPr>
              <a:defRPr/>
            </a:pPr>
            <a:fld id="{F769ABA6-33D2-4B9E-AD9A-DD94F86140E0}" type="slidenum">
              <a:rPr lang="en-US" altLang="en-US" smtClean="0"/>
              <a:pPr>
                <a:defRPr/>
              </a:pPr>
              <a:t>39</a:t>
            </a:fld>
            <a:endParaRPr lang="en-US" altLang="en-US"/>
          </a:p>
        </p:txBody>
      </p:sp>
      <p:sp>
        <p:nvSpPr>
          <p:cNvPr id="7" name="TextBox 6">
            <a:extLst>
              <a:ext uri="{FF2B5EF4-FFF2-40B4-BE49-F238E27FC236}">
                <a16:creationId xmlns:a16="http://schemas.microsoft.com/office/drawing/2014/main" id="{29FA2DBB-8DEE-A3D4-80A5-68ED5C25A5BD}"/>
              </a:ext>
            </a:extLst>
          </p:cNvPr>
          <p:cNvSpPr txBox="1"/>
          <p:nvPr/>
        </p:nvSpPr>
        <p:spPr>
          <a:xfrm>
            <a:off x="457200" y="614809"/>
            <a:ext cx="2400300" cy="400110"/>
          </a:xfrm>
          <a:prstGeom prst="rect">
            <a:avLst/>
          </a:prstGeom>
          <a:noFill/>
        </p:spPr>
        <p:txBody>
          <a:bodyPr wrap="square" rtlCol="0">
            <a:spAutoFit/>
          </a:bodyPr>
          <a:lstStyle/>
          <a:p>
            <a:r>
              <a:rPr lang="en-US" sz="2000" b="1" dirty="0"/>
              <a:t>2. Ma </a:t>
            </a:r>
            <a:r>
              <a:rPr lang="en-US" sz="2000" b="1" dirty="0" err="1"/>
              <a:t>trận</a:t>
            </a:r>
            <a:endParaRPr lang="en-ID" sz="2000" b="1" dirty="0"/>
          </a:p>
        </p:txBody>
      </p:sp>
      <p:sp>
        <p:nvSpPr>
          <p:cNvPr id="8" name="TextBox 7">
            <a:extLst>
              <a:ext uri="{FF2B5EF4-FFF2-40B4-BE49-F238E27FC236}">
                <a16:creationId xmlns:a16="http://schemas.microsoft.com/office/drawing/2014/main" id="{2C88B37F-6FD0-42E3-83BD-CDB4EC2F9D7F}"/>
              </a:ext>
            </a:extLst>
          </p:cNvPr>
          <p:cNvSpPr txBox="1"/>
          <p:nvPr/>
        </p:nvSpPr>
        <p:spPr>
          <a:xfrm>
            <a:off x="381000" y="1295400"/>
            <a:ext cx="8382000" cy="923330"/>
          </a:xfrm>
          <a:prstGeom prst="rect">
            <a:avLst/>
          </a:prstGeom>
          <a:noFill/>
        </p:spPr>
        <p:txBody>
          <a:bodyPr wrap="square" rtlCol="0">
            <a:spAutoFit/>
          </a:bodyPr>
          <a:lstStyle/>
          <a:p>
            <a:pPr algn="just"/>
            <a:r>
              <a:rPr lang="vi-VN" b="0" i="0" dirty="0">
                <a:solidFill>
                  <a:srgbClr val="000000"/>
                </a:solidFill>
                <a:effectLst/>
                <a:latin typeface="system-ui"/>
              </a:rPr>
              <a:t>Ma trận là </a:t>
            </a:r>
            <a:r>
              <a:rPr lang="vi-VN" b="0" i="0" dirty="0">
                <a:solidFill>
                  <a:srgbClr val="FF0000"/>
                </a:solidFill>
                <a:effectLst/>
                <a:latin typeface="system-ui"/>
              </a:rPr>
              <a:t>một tập hợp các số hai chiều</a:t>
            </a:r>
            <a:r>
              <a:rPr lang="vi-VN" b="0" i="0" dirty="0">
                <a:solidFill>
                  <a:srgbClr val="000000"/>
                </a:solidFill>
                <a:effectLst/>
                <a:latin typeface="system-ui"/>
              </a:rPr>
              <a:t>. Chúng ta sẽ biểu diễn ma trận dưới dạng danh sách các danh sách, với mỗi danh sách bên trong có cùng kích thước và đại diện cho một hàng của ma trận. </a:t>
            </a:r>
            <a:r>
              <a:rPr lang="vi-VN" b="0" i="0" dirty="0">
                <a:solidFill>
                  <a:srgbClr val="FF0000"/>
                </a:solidFill>
                <a:effectLst/>
                <a:latin typeface="system-ui"/>
              </a:rPr>
              <a:t>Nếu A là ma trận thì A [i] [j] là phần tử ở hàng thứ i và cột thứ j.</a:t>
            </a:r>
            <a:endParaRPr lang="en-ID" dirty="0">
              <a:solidFill>
                <a:srgbClr val="FF0000"/>
              </a:solidFill>
            </a:endParaRPr>
          </a:p>
        </p:txBody>
      </p:sp>
      <p:sp>
        <p:nvSpPr>
          <p:cNvPr id="10" name="TextBox 9">
            <a:extLst>
              <a:ext uri="{FF2B5EF4-FFF2-40B4-BE49-F238E27FC236}">
                <a16:creationId xmlns:a16="http://schemas.microsoft.com/office/drawing/2014/main" id="{6373B0FB-B2EA-3156-6F7E-2F0B95E61136}"/>
              </a:ext>
            </a:extLst>
          </p:cNvPr>
          <p:cNvSpPr txBox="1"/>
          <p:nvPr/>
        </p:nvSpPr>
        <p:spPr>
          <a:xfrm>
            <a:off x="628650" y="2514600"/>
            <a:ext cx="40957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Ma </a:t>
            </a:r>
            <a:r>
              <a:rPr lang="en-US" dirty="0" err="1"/>
              <a:t>trận</a:t>
            </a:r>
            <a:r>
              <a:rPr lang="en-US" dirty="0"/>
              <a:t> </a:t>
            </a:r>
            <a:r>
              <a:rPr lang="en-US" dirty="0" err="1"/>
              <a:t>chuyển</a:t>
            </a:r>
            <a:r>
              <a:rPr lang="en-US" dirty="0"/>
              <a:t> </a:t>
            </a:r>
            <a:r>
              <a:rPr lang="en-US" dirty="0" err="1"/>
              <a:t>vị</a:t>
            </a:r>
            <a:r>
              <a:rPr lang="en-US" dirty="0"/>
              <a:t>:</a:t>
            </a:r>
            <a:endParaRPr lang="en-ID" dirty="0"/>
          </a:p>
        </p:txBody>
      </p:sp>
      <p:pic>
        <p:nvPicPr>
          <p:cNvPr id="1030" name="Picture 6">
            <a:extLst>
              <a:ext uri="{FF2B5EF4-FFF2-40B4-BE49-F238E27FC236}">
                <a16:creationId xmlns:a16="http://schemas.microsoft.com/office/drawing/2014/main" id="{D3292C46-C2CC-1BE4-C352-B31B2B010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3179802"/>
            <a:ext cx="5410200" cy="2179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323473"/>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B9EC521-44AC-FEED-58D0-5492A1B9DDDB}"/>
              </a:ext>
            </a:extLst>
          </p:cNvPr>
          <p:cNvSpPr>
            <a:spLocks noGrp="1" noChangeArrowheads="1"/>
          </p:cNvSpPr>
          <p:nvPr>
            <p:ph type="ctrTitle"/>
          </p:nvPr>
        </p:nvSpPr>
        <p:spPr>
          <a:xfrm>
            <a:off x="381000" y="136525"/>
            <a:ext cx="6858000" cy="1011238"/>
          </a:xfrm>
        </p:spPr>
        <p:txBody>
          <a:bodyPr/>
          <a:lstStyle/>
          <a:p>
            <a:pPr algn="l"/>
            <a:r>
              <a:rPr lang="en-US" altLang="en-US" sz="3300" dirty="0" err="1">
                <a:latin typeface="Arial" panose="020B0604020202020204" pitchFamily="34" charset="0"/>
                <a:cs typeface="Arial" panose="020B0604020202020204" pitchFamily="34" charset="0"/>
              </a:rPr>
              <a:t>Nội</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quy</a:t>
            </a:r>
            <a:r>
              <a:rPr lang="en-US" altLang="en-US" sz="3300" dirty="0">
                <a:latin typeface="Arial" panose="020B0604020202020204" pitchFamily="34" charset="0"/>
                <a:cs typeface="Arial" panose="020B0604020202020204" pitchFamily="34" charset="0"/>
              </a:rPr>
              <a:t> (2)</a:t>
            </a:r>
          </a:p>
        </p:txBody>
      </p:sp>
      <p:sp>
        <p:nvSpPr>
          <p:cNvPr id="16387" name="Rectangle 3">
            <a:extLst>
              <a:ext uri="{FF2B5EF4-FFF2-40B4-BE49-F238E27FC236}">
                <a16:creationId xmlns:a16="http://schemas.microsoft.com/office/drawing/2014/main" id="{ABEF0E81-1B59-A562-BA5D-52CC1652EC34}"/>
              </a:ext>
            </a:extLst>
          </p:cNvPr>
          <p:cNvSpPr>
            <a:spLocks noGrp="1" noChangeArrowheads="1"/>
          </p:cNvSpPr>
          <p:nvPr>
            <p:ph type="subTitle" idx="1"/>
          </p:nvPr>
        </p:nvSpPr>
        <p:spPr>
          <a:xfrm>
            <a:off x="381000" y="1600200"/>
            <a:ext cx="8134350" cy="5121275"/>
          </a:xfrm>
        </p:spPr>
        <p:txBody>
          <a:bodyPr>
            <a:normAutofit fontScale="92500" lnSpcReduction="20000"/>
          </a:bodyPr>
          <a:lstStyle/>
          <a:p>
            <a:pPr marL="285750" indent="-285750" algn="l" fontAlgn="auto">
              <a:lnSpc>
                <a:spcPct val="110000"/>
              </a:lnSpc>
              <a:spcAft>
                <a:spcPts val="0"/>
              </a:spcAft>
              <a:buFont typeface="Arial" panose="020B0604020202020204" pitchFamily="34" charset="0"/>
              <a:buChar char="•"/>
              <a:defRPr/>
            </a:pPr>
            <a:r>
              <a:rPr lang="en-US" altLang="en-US" sz="2400" dirty="0" err="1">
                <a:latin typeface="Arial" panose="020B0604020202020204" pitchFamily="34" charset="0"/>
                <a:cs typeface="Arial" panose="020B0604020202020204" pitchFamily="34" charset="0"/>
              </a:rPr>
              <a:t>Đánh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giá</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điểm</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số</a:t>
            </a:r>
            <a:r>
              <a:rPr lang="en-US" altLang="en-US" sz="2400" dirty="0">
                <a:latin typeface="Arial" panose="020B0604020202020204" pitchFamily="34" charset="0"/>
                <a:cs typeface="Arial" panose="020B0604020202020204" pitchFamily="34" charset="0"/>
              </a:rPr>
              <a:t>:</a:t>
            </a:r>
          </a:p>
          <a:p>
            <a:pPr marL="285750" indent="-285750" algn="l" fontAlgn="auto">
              <a:lnSpc>
                <a:spcPct val="110000"/>
              </a:lnSpc>
              <a:spcAft>
                <a:spcPts val="0"/>
              </a:spcAft>
              <a:buFont typeface="Arial" panose="020B0604020202020204" pitchFamily="34" charset="0"/>
              <a:buChar char="•"/>
              <a:defRPr/>
            </a:pPr>
            <a:endParaRPr lang="en-US" altLang="en-US" sz="2400" dirty="0"/>
          </a:p>
          <a:p>
            <a:pPr marL="285750" indent="-285750" algn="l" fontAlgn="auto">
              <a:lnSpc>
                <a:spcPct val="110000"/>
              </a:lnSpc>
              <a:spcAft>
                <a:spcPts val="0"/>
              </a:spcAft>
              <a:buFont typeface="Arial" panose="020B0604020202020204" pitchFamily="34" charset="0"/>
              <a:buChar char="•"/>
              <a:defRPr/>
            </a:pPr>
            <a:endParaRPr lang="en-US" altLang="en-US" sz="2400" dirty="0"/>
          </a:p>
          <a:p>
            <a:pPr marL="285750" indent="-285750" algn="l" fontAlgn="auto">
              <a:lnSpc>
                <a:spcPct val="110000"/>
              </a:lnSpc>
              <a:spcAft>
                <a:spcPts val="0"/>
              </a:spcAft>
              <a:buFont typeface="Arial" panose="020B0604020202020204" pitchFamily="34" charset="0"/>
              <a:buChar char="•"/>
              <a:defRPr/>
            </a:pPr>
            <a:endParaRPr lang="en-US" altLang="en-US" sz="2400" dirty="0"/>
          </a:p>
          <a:p>
            <a:pPr marL="285750" indent="-285750" algn="l" fontAlgn="auto">
              <a:lnSpc>
                <a:spcPct val="110000"/>
              </a:lnSpc>
              <a:spcAft>
                <a:spcPts val="0"/>
              </a:spcAft>
              <a:buFont typeface="Arial" panose="020B0604020202020204" pitchFamily="34" charset="0"/>
              <a:buChar char="•"/>
              <a:defRPr/>
            </a:pPr>
            <a:endParaRPr lang="en-US" altLang="en-US" sz="2400" dirty="0"/>
          </a:p>
          <a:p>
            <a:pPr marL="285750" indent="-285750" algn="l" fontAlgn="auto">
              <a:lnSpc>
                <a:spcPct val="110000"/>
              </a:lnSpc>
              <a:spcAft>
                <a:spcPts val="0"/>
              </a:spcAft>
              <a:buFont typeface="Arial" panose="020B0604020202020204" pitchFamily="34" charset="0"/>
              <a:buChar char="•"/>
              <a:defRPr/>
            </a:pPr>
            <a:endParaRPr lang="en-US" altLang="en-US" sz="2400" dirty="0"/>
          </a:p>
          <a:p>
            <a:pPr algn="l" fontAlgn="auto">
              <a:lnSpc>
                <a:spcPct val="110000"/>
              </a:lnSpc>
              <a:spcAft>
                <a:spcPts val="0"/>
              </a:spcAft>
              <a:defRPr/>
            </a:pPr>
            <a:endParaRPr lang="en-US" altLang="en-US" sz="2400" dirty="0"/>
          </a:p>
          <a:p>
            <a:pPr marL="342900" indent="-342900" algn="l" fontAlgn="auto">
              <a:lnSpc>
                <a:spcPct val="110000"/>
              </a:lnSpc>
              <a:spcAft>
                <a:spcPts val="0"/>
              </a:spcAft>
              <a:buFont typeface="Arial" panose="020B0604020202020204" pitchFamily="34" charset="0"/>
              <a:buChar char="•"/>
              <a:defRPr/>
            </a:pPr>
            <a:r>
              <a:rPr lang="en-US" altLang="en-US" sz="2400" dirty="0" err="1">
                <a:latin typeface="Arial" panose="020B0604020202020204" pitchFamily="34" charset="0"/>
                <a:cs typeface="Arial" panose="020B0604020202020204" pitchFamily="34" charset="0"/>
              </a:rPr>
              <a:t>Lưu</a:t>
            </a:r>
            <a:r>
              <a:rPr lang="en-US" altLang="en-US" sz="2400" dirty="0">
                <a:latin typeface="Arial" panose="020B0604020202020204" pitchFamily="34" charset="0"/>
                <a:cs typeface="Arial" panose="020B0604020202020204" pitchFamily="34" charset="0"/>
              </a:rPr>
              <a:t> ý:</a:t>
            </a:r>
          </a:p>
          <a:p>
            <a:pPr marL="685800" lvl="1" indent="-342900" algn="l" fontAlgn="auto">
              <a:lnSpc>
                <a:spcPct val="120000"/>
              </a:lnSpc>
              <a:spcAft>
                <a:spcPts val="0"/>
              </a:spcAft>
              <a:buFont typeface="Wingdings" panose="05000000000000000000" pitchFamily="2" charset="2"/>
              <a:buChar char="v"/>
              <a:tabLst>
                <a:tab pos="457200" algn="l"/>
              </a:tabLst>
              <a:defRPr/>
            </a:pPr>
            <a:r>
              <a:rPr lang="en-US" sz="1900" dirty="0" err="1">
                <a:latin typeface="Arial" panose="020B0604020202020204" pitchFamily="34" charset="0"/>
                <a:cs typeface="Arial" panose="020B0604020202020204" pitchFamily="34" charset="0"/>
              </a:rPr>
              <a:t>Các</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bài</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tập</a:t>
            </a:r>
            <a:r>
              <a:rPr lang="en-US" sz="1900" dirty="0">
                <a:latin typeface="Arial" panose="020B0604020202020204" pitchFamily="34" charset="0"/>
                <a:cs typeface="Arial" panose="020B0604020202020204" pitchFamily="34" charset="0"/>
              </a:rPr>
              <a:t>/</a:t>
            </a:r>
            <a:r>
              <a:rPr lang="en-US" sz="1900" dirty="0" err="1">
                <a:latin typeface="Arial" panose="020B0604020202020204" pitchFamily="34" charset="0"/>
                <a:cs typeface="Arial" panose="020B0604020202020204" pitchFamily="34" charset="0"/>
              </a:rPr>
              <a:t>tiểu</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luận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phải</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làm</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đúng</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hạn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Nếu</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không</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đúng</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hạn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sẽ</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bị</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điểm</a:t>
            </a:r>
            <a:r>
              <a:rPr lang="en-US" sz="1900" dirty="0">
                <a:latin typeface="Arial" panose="020B0604020202020204" pitchFamily="34" charset="0"/>
                <a:cs typeface="Arial" panose="020B0604020202020204" pitchFamily="34" charset="0"/>
              </a:rPr>
              <a:t> 0.</a:t>
            </a:r>
          </a:p>
          <a:p>
            <a:pPr marL="685800" lvl="1" indent="-342900" algn="l" fontAlgn="auto">
              <a:lnSpc>
                <a:spcPct val="120000"/>
              </a:lnSpc>
              <a:spcAft>
                <a:spcPts val="0"/>
              </a:spcAft>
              <a:buFont typeface="Wingdings" panose="05000000000000000000" pitchFamily="2" charset="2"/>
              <a:buChar char="v"/>
              <a:tabLst>
                <a:tab pos="457200" algn="l"/>
              </a:tabLst>
              <a:defRPr/>
            </a:pPr>
            <a:r>
              <a:rPr lang="en-US" sz="1900" dirty="0" err="1">
                <a:latin typeface="Arial" panose="020B0604020202020204" pitchFamily="34" charset="0"/>
                <a:cs typeface="Arial" panose="020B0604020202020204" pitchFamily="34" charset="0"/>
              </a:rPr>
              <a:t>Thiếu</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một</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điểm</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thành</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phần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bài</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tập</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bài</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kiểm</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tra</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giữa</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kỳ</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hoặc</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nghỉ</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quá</a:t>
            </a:r>
            <a:r>
              <a:rPr lang="en-US" sz="1900" dirty="0">
                <a:latin typeface="Arial" panose="020B0604020202020204" pitchFamily="34" charset="0"/>
                <a:cs typeface="Arial" panose="020B0604020202020204" pitchFamily="34" charset="0"/>
              </a:rPr>
              <a:t> 20% </a:t>
            </a:r>
            <a:r>
              <a:rPr lang="en-US" sz="1900" dirty="0" err="1">
                <a:latin typeface="Arial" panose="020B0604020202020204" pitchFamily="34" charset="0"/>
                <a:cs typeface="Arial" panose="020B0604020202020204" pitchFamily="34" charset="0"/>
              </a:rPr>
              <a:t>tổng</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số</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giờ</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của</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môn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học</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không</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được</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thi</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hết</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môn</a:t>
            </a:r>
            <a:r>
              <a:rPr lang="en-US" sz="1900" dirty="0">
                <a:latin typeface="Arial" panose="020B0604020202020204" pitchFamily="34" charset="0"/>
                <a:cs typeface="Arial" panose="020B0604020202020204" pitchFamily="34" charset="0"/>
              </a:rPr>
              <a:t>.</a:t>
            </a:r>
          </a:p>
          <a:p>
            <a:pPr marL="685800" lvl="1" indent="-342900" algn="l" fontAlgn="auto">
              <a:lnSpc>
                <a:spcPct val="120000"/>
              </a:lnSpc>
              <a:spcAft>
                <a:spcPts val="0"/>
              </a:spcAft>
              <a:buFont typeface="Wingdings" panose="05000000000000000000" pitchFamily="2" charset="2"/>
              <a:buChar char="v"/>
              <a:tabLst>
                <a:tab pos="457200" algn="l"/>
              </a:tabLst>
              <a:defRPr/>
            </a:pPr>
            <a:r>
              <a:rPr lang="en-US" sz="1900" dirty="0" err="1">
                <a:latin typeface="Arial" panose="020B0604020202020204" pitchFamily="34" charset="0"/>
                <a:cs typeface="Arial" panose="020B0604020202020204" pitchFamily="34" charset="0"/>
              </a:rPr>
              <a:t>Tham</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gia</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đầy</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đủ</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và</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hoàn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thành</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các</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bài</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thực</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hành</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theo</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yêu</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cầu</a:t>
            </a:r>
            <a:r>
              <a:rPr lang="en-US" sz="1900" dirty="0">
                <a:latin typeface="Arial" panose="020B0604020202020204" pitchFamily="34" charset="0"/>
                <a:cs typeface="Arial" panose="020B0604020202020204" pitchFamily="34" charset="0"/>
              </a:rPr>
              <a:t>.</a:t>
            </a:r>
          </a:p>
          <a:p>
            <a:pPr marL="628650" lvl="1" indent="-285750" algn="l" fontAlgn="auto">
              <a:lnSpc>
                <a:spcPct val="110000"/>
              </a:lnSpc>
              <a:spcAft>
                <a:spcPts val="0"/>
              </a:spcAft>
              <a:buFont typeface="Arial" panose="020B0604020202020204" pitchFamily="34" charset="0"/>
              <a:buChar char="•"/>
              <a:defRPr/>
            </a:pPr>
            <a:endParaRPr lang="en-US" altLang="en-US" sz="1800" dirty="0"/>
          </a:p>
        </p:txBody>
      </p:sp>
      <p:sp>
        <p:nvSpPr>
          <p:cNvPr id="19460" name="Slide Number Placeholder 3">
            <a:extLst>
              <a:ext uri="{FF2B5EF4-FFF2-40B4-BE49-F238E27FC236}">
                <a16:creationId xmlns:a16="http://schemas.microsoft.com/office/drawing/2014/main" id="{3696957F-2396-60EE-F156-D8BA17F9D57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86D0302-EC18-4F26-AE87-5E6381395547}" type="slidenum">
              <a:rPr lang="en-US" altLang="en-US" sz="1400">
                <a:latin typeface="Tahoma" panose="020B0604030504040204" pitchFamily="34" charset="0"/>
              </a:rPr>
              <a:pPr/>
              <a:t>4</a:t>
            </a:fld>
            <a:endParaRPr lang="en-US" altLang="en-US" sz="1400">
              <a:latin typeface="Tahoma" panose="020B0604030504040204" pitchFamily="34" charset="0"/>
            </a:endParaRPr>
          </a:p>
        </p:txBody>
      </p:sp>
      <p:sp>
        <p:nvSpPr>
          <p:cNvPr id="19461" name="Slide Number Placeholder 5">
            <a:extLst>
              <a:ext uri="{FF2B5EF4-FFF2-40B4-BE49-F238E27FC236}">
                <a16:creationId xmlns:a16="http://schemas.microsoft.com/office/drawing/2014/main" id="{C77DCB7D-C153-1B93-730D-B200964223B5}"/>
              </a:ext>
            </a:extLst>
          </p:cNvPr>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1D50B9D9-8763-4307-BA42-5AF6C500473B}" type="slidenum">
              <a:rPr lang="zh-CN" altLang="en-US" sz="1200">
                <a:latin typeface="Tahoma" panose="020B0604030504040204" pitchFamily="34" charset="0"/>
                <a:ea typeface="SimSun" panose="02010600030101010101" pitchFamily="2" charset="-122"/>
              </a:rPr>
              <a:pPr algn="r" eaLnBrk="1" hangingPunct="1"/>
              <a:t>4</a:t>
            </a:fld>
            <a:endParaRPr lang="en-US" altLang="zh-CN" sz="1200">
              <a:latin typeface="Tahoma" panose="020B0604030504040204" pitchFamily="34" charset="0"/>
              <a:ea typeface="SimSun" panose="02010600030101010101" pitchFamily="2" charset="-122"/>
            </a:endParaRPr>
          </a:p>
        </p:txBody>
      </p:sp>
      <p:graphicFrame>
        <p:nvGraphicFramePr>
          <p:cNvPr id="3" name="Table 3">
            <a:extLst>
              <a:ext uri="{FF2B5EF4-FFF2-40B4-BE49-F238E27FC236}">
                <a16:creationId xmlns:a16="http://schemas.microsoft.com/office/drawing/2014/main" id="{F73BF18B-8C98-140E-E7FE-CBADE68DA277}"/>
              </a:ext>
            </a:extLst>
          </p:cNvPr>
          <p:cNvGraphicFramePr>
            <a:graphicFrameLocks noGrp="1"/>
          </p:cNvGraphicFramePr>
          <p:nvPr/>
        </p:nvGraphicFramePr>
        <p:xfrm>
          <a:off x="1390650" y="2362200"/>
          <a:ext cx="6096000" cy="1858963"/>
        </p:xfrm>
        <a:graphic>
          <a:graphicData uri="http://schemas.openxmlformats.org/drawingml/2006/table">
            <a:tbl>
              <a:tblPr/>
              <a:tblGrid>
                <a:gridCol w="2032000">
                  <a:extLst>
                    <a:ext uri="{9D8B030D-6E8A-4147-A177-3AD203B41FA5}">
                      <a16:colId xmlns:a16="http://schemas.microsoft.com/office/drawing/2014/main" val="2230233182"/>
                    </a:ext>
                  </a:extLst>
                </a:gridCol>
                <a:gridCol w="2032000">
                  <a:extLst>
                    <a:ext uri="{9D8B030D-6E8A-4147-A177-3AD203B41FA5}">
                      <a16:colId xmlns:a16="http://schemas.microsoft.com/office/drawing/2014/main" val="524474665"/>
                    </a:ext>
                  </a:extLst>
                </a:gridCol>
                <a:gridCol w="2032000">
                  <a:extLst>
                    <a:ext uri="{9D8B030D-6E8A-4147-A177-3AD203B41FA5}">
                      <a16:colId xmlns:a16="http://schemas.microsoft.com/office/drawing/2014/main" val="1319016266"/>
                    </a:ext>
                  </a:extLst>
                </a:gridCol>
              </a:tblGrid>
              <a:tr h="309563">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just" defTabSz="685800" rtl="0" eaLnBrk="1" fontAlgn="base" latinLnBrk="0" hangingPunct="1">
                        <a:lnSpc>
                          <a:spcPct val="13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Times New Roman" panose="02020603050405020304" pitchFamily="18" charset="0"/>
                          <a:ea typeface="ＭＳ Ｐゴシック" panose="020B0600070205080204" pitchFamily="34" charset="-128"/>
                        </a:rPr>
                        <a:t>Hình</a:t>
                      </a:r>
                      <a:r>
                        <a:rPr kumimoji="0" lang="en-US" altLang="en-US" sz="1600" b="1" i="0" u="none" strike="noStrike" cap="none" normalizeH="0" baseline="0" dirty="0">
                          <a:ln>
                            <a:noFill/>
                          </a:ln>
                          <a:solidFill>
                            <a:schemeClr val="tx1"/>
                          </a:solidFill>
                          <a:effectLst/>
                          <a:latin typeface="Times New Roman" panose="02020603050405020304" pitchFamily="18" charset="0"/>
                          <a:ea typeface="ＭＳ Ｐゴシック" panose="020B0600070205080204" pitchFamily="34" charset="-128"/>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ＭＳ Ｐゴシック" panose="020B0600070205080204" pitchFamily="34" charset="-128"/>
                        </a:rPr>
                        <a:t>thức</a:t>
                      </a:r>
                      <a:r>
                        <a:rPr kumimoji="0" lang="en-US" altLang="en-US" sz="1600" b="1" i="0" u="none" strike="noStrike" cap="none" normalizeH="0" baseline="0" dirty="0">
                          <a:ln>
                            <a:noFill/>
                          </a:ln>
                          <a:solidFill>
                            <a:schemeClr val="tx1"/>
                          </a:solidFill>
                          <a:effectLst/>
                          <a:latin typeface="Times New Roman" panose="02020603050405020304" pitchFamily="18" charset="0"/>
                          <a:ea typeface="ＭＳ Ｐゴシック" panose="020B0600070205080204" pitchFamily="34" charset="-128"/>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ＭＳ Ｐゴシック" panose="020B0600070205080204" pitchFamily="34" charset="-128"/>
                        </a:rPr>
                        <a:t>kiểm</a:t>
                      </a:r>
                      <a:r>
                        <a:rPr kumimoji="0" lang="en-US" altLang="en-US" sz="1600" b="1" i="0" u="none" strike="noStrike" cap="none" normalizeH="0" baseline="0" dirty="0">
                          <a:ln>
                            <a:noFill/>
                          </a:ln>
                          <a:solidFill>
                            <a:schemeClr val="tx1"/>
                          </a:solidFill>
                          <a:effectLst/>
                          <a:latin typeface="Times New Roman" panose="02020603050405020304" pitchFamily="18" charset="0"/>
                          <a:ea typeface="ＭＳ Ｐゴシック" panose="020B0600070205080204" pitchFamily="34" charset="-128"/>
                        </a:rPr>
                        <a:t> </a:t>
                      </a:r>
                      <a:r>
                        <a:rPr kumimoji="0" lang="en-US" altLang="en-US" sz="1600" b="1" i="0" u="none" strike="noStrike" cap="none" normalizeH="0" baseline="0" dirty="0" err="1">
                          <a:ln>
                            <a:noFill/>
                          </a:ln>
                          <a:solidFill>
                            <a:schemeClr val="tx1"/>
                          </a:solidFill>
                          <a:effectLst/>
                          <a:latin typeface="Times New Roman" panose="02020603050405020304" pitchFamily="18" charset="0"/>
                          <a:ea typeface="ＭＳ Ｐゴシック" panose="020B0600070205080204" pitchFamily="34" charset="-128"/>
                        </a:rPr>
                        <a:t>tra</a:t>
                      </a:r>
                      <a:endParaRPr kumimoji="0" lang="en-US" altLang="en-US" sz="1100" b="1" i="0" u="none" strike="noStrike" cap="none" normalizeH="0" baseline="0" dirty="0">
                        <a:ln>
                          <a:noFill/>
                        </a:ln>
                        <a:solidFill>
                          <a:schemeClr val="tx1"/>
                        </a:solidFill>
                        <a:effectLst/>
                        <a:latin typeface="Times New Roman" panose="02020603050405020304" pitchFamily="18" charset="0"/>
                        <a:ea typeface="ＭＳ Ｐゴシック" panose="020B0600070205080204" pitchFamily="34" charset="-128"/>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Tỷ lệ đánh giá</a:t>
                      </a:r>
                      <a:endPar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Đặc điểm đánh giá</a:t>
                      </a:r>
                      <a:endPar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3935248"/>
                  </a:ext>
                </a:extLst>
              </a:tr>
              <a:tr h="387350">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just"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ＭＳ Ｐゴシック" panose="020B0600070205080204" pitchFamily="34" charset="-128"/>
                          <a:cs typeface="Tahoma" panose="020B0604030504040204" pitchFamily="34" charset="0"/>
                        </a:rPr>
                        <a:t>Chuyên</a:t>
                      </a:r>
                      <a:r>
                        <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ahoma" panose="020B0604030504040204" pitchFamily="34" charset="0"/>
                        </a:rPr>
                        <a:t>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ＭＳ Ｐゴシック" panose="020B0600070205080204" pitchFamily="34" charset="-128"/>
                          <a:cs typeface="Tahoma" panose="020B0604030504040204" pitchFamily="34" charset="0"/>
                        </a:rPr>
                        <a:t>cần</a:t>
                      </a:r>
                      <a:endParaRPr kumimoji="0" lang="en-US" altLang="en-US" sz="1600" b="0" i="0" u="none" strike="noStrike" cap="none" normalizeH="0" baseline="0" dirty="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10%</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Cá nhân</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601554"/>
                  </a:ext>
                </a:extLst>
              </a:tr>
              <a:tr h="387350">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just"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 Kiểm tra</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10%</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Cá nhân</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8811089"/>
                  </a:ext>
                </a:extLst>
              </a:tr>
              <a:tr h="387350">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just"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16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cs typeface="Tahoma" panose="020B0604030504040204" pitchFamily="34" charset="0"/>
                        </a:rPr>
                        <a:t>Bài tập</a:t>
                      </a:r>
                      <a:endPar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20%</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Nhóm</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79593"/>
                  </a:ext>
                </a:extLst>
              </a:tr>
              <a:tr h="387350">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just"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16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cs typeface="Tahoma" panose="020B0604030504040204" pitchFamily="34" charset="0"/>
                        </a:rPr>
                        <a:t>Thi cuối kỳ</a:t>
                      </a:r>
                      <a:endPar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60%</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Cá</a:t>
                      </a:r>
                      <a:r>
                        <a:rPr kumimoji="0" lang="en-US" altLang="en-US" sz="1600" b="0" i="0" u="none" strike="noStrike" cap="none" normalizeH="0" baseline="0" dirty="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rPr>
                        <a:t>nhân</a:t>
                      </a:r>
                      <a:endParaRPr kumimoji="0" lang="en-US" altLang="en-US" sz="1600" b="0" i="0" u="none" strike="noStrike" cap="none" normalizeH="0" baseline="0" dirty="0">
                        <a:ln>
                          <a:noFill/>
                        </a:ln>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7404831"/>
                  </a:ext>
                </a:extLst>
              </a:tr>
            </a:tbl>
          </a:graphicData>
        </a:graphic>
      </p:graphicFrame>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A230286-558E-E645-D003-DF9DB616E1EB}"/>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7F3E71C0-106A-4966-90B9-7A217CA2658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AFF6038-CF3F-1482-2898-18E29F8925DC}"/>
              </a:ext>
            </a:extLst>
          </p:cNvPr>
          <p:cNvSpPr>
            <a:spLocks noGrp="1"/>
          </p:cNvSpPr>
          <p:nvPr>
            <p:ph type="sldNum" sz="quarter" idx="12"/>
          </p:nvPr>
        </p:nvSpPr>
        <p:spPr/>
        <p:txBody>
          <a:bodyPr/>
          <a:lstStyle/>
          <a:p>
            <a:pPr>
              <a:defRPr/>
            </a:pPr>
            <a:fld id="{F769ABA6-33D2-4B9E-AD9A-DD94F86140E0}" type="slidenum">
              <a:rPr lang="en-US" altLang="en-US" smtClean="0"/>
              <a:pPr>
                <a:defRPr/>
              </a:pPr>
              <a:t>40</a:t>
            </a:fld>
            <a:endParaRPr lang="en-US" altLang="en-US"/>
          </a:p>
        </p:txBody>
      </p:sp>
      <p:pic>
        <p:nvPicPr>
          <p:cNvPr id="9" name="Picture 2" descr="Ma trận (toán học) – Wikipedia tiếng Việt">
            <a:extLst>
              <a:ext uri="{FF2B5EF4-FFF2-40B4-BE49-F238E27FC236}">
                <a16:creationId xmlns:a16="http://schemas.microsoft.com/office/drawing/2014/main" id="{23A49B97-0AA4-D334-1D23-DB6DDB75C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621383"/>
            <a:ext cx="3850607" cy="23103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093B69-CDB1-D8A2-B094-8B47189CD8CA}"/>
              </a:ext>
            </a:extLst>
          </p:cNvPr>
          <p:cNvSpPr txBox="1"/>
          <p:nvPr/>
        </p:nvSpPr>
        <p:spPr>
          <a:xfrm>
            <a:off x="457200" y="3012485"/>
            <a:ext cx="34290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Tích</a:t>
            </a:r>
            <a:r>
              <a:rPr lang="en-US" dirty="0"/>
              <a:t> </a:t>
            </a:r>
            <a:r>
              <a:rPr lang="en-US" dirty="0" err="1"/>
              <a:t>hai</a:t>
            </a:r>
            <a:r>
              <a:rPr lang="en-US" dirty="0"/>
              <a:t> ma </a:t>
            </a:r>
            <a:r>
              <a:rPr lang="en-US" dirty="0" err="1"/>
              <a:t>trận</a:t>
            </a:r>
            <a:endParaRPr lang="en-ID" dirty="0"/>
          </a:p>
        </p:txBody>
      </p:sp>
      <p:sp>
        <p:nvSpPr>
          <p:cNvPr id="11" name="TextBox 10">
            <a:extLst>
              <a:ext uri="{FF2B5EF4-FFF2-40B4-BE49-F238E27FC236}">
                <a16:creationId xmlns:a16="http://schemas.microsoft.com/office/drawing/2014/main" id="{37681772-81DD-9497-7E99-EA74F5E3D6B7}"/>
              </a:ext>
            </a:extLst>
          </p:cNvPr>
          <p:cNvSpPr txBox="1"/>
          <p:nvPr/>
        </p:nvSpPr>
        <p:spPr>
          <a:xfrm>
            <a:off x="457200" y="1447800"/>
            <a:ext cx="53340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Cộng</a:t>
            </a:r>
            <a:r>
              <a:rPr lang="en-US" dirty="0"/>
              <a:t> </a:t>
            </a:r>
            <a:r>
              <a:rPr lang="en-US" dirty="0" err="1"/>
              <a:t>trừ</a:t>
            </a:r>
            <a:r>
              <a:rPr lang="en-US" dirty="0"/>
              <a:t> </a:t>
            </a:r>
            <a:r>
              <a:rPr lang="en-US" dirty="0" err="1"/>
              <a:t>hai</a:t>
            </a:r>
            <a:r>
              <a:rPr lang="en-US" dirty="0"/>
              <a:t> ma </a:t>
            </a:r>
            <a:r>
              <a:rPr lang="en-US" dirty="0" err="1"/>
              <a:t>trận</a:t>
            </a:r>
            <a:endParaRPr lang="en-ID"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BD09AFA-ABF1-C193-8F18-3D7BC5C36EDC}"/>
                  </a:ext>
                </a:extLst>
              </p:cNvPr>
              <p:cNvSpPr txBox="1"/>
              <p:nvPr/>
            </p:nvSpPr>
            <p:spPr>
              <a:xfrm>
                <a:off x="2659469" y="2155565"/>
                <a:ext cx="3434145" cy="3566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e>
                          </m:d>
                        </m:e>
                        <m:sub>
                          <m:r>
                            <a:rPr lang="en-US" b="0" i="1" smtClean="0">
                              <a:latin typeface="Cambria Math" panose="02040503050406030204" pitchFamily="18" charset="0"/>
                            </a:rPr>
                            <m:t>𝑚𝑛</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𝑖𝑗</m:t>
                                  </m:r>
                                </m:sub>
                              </m:sSub>
                            </m:e>
                          </m:d>
                        </m:e>
                        <m:sub>
                          <m:r>
                            <a:rPr lang="en-US" b="0" i="1" smtClean="0">
                              <a:latin typeface="Cambria Math" panose="02040503050406030204" pitchFamily="18" charset="0"/>
                            </a:rPr>
                            <m:t>𝑚𝑛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𝑖𝑗</m:t>
                                  </m:r>
                                </m:sub>
                              </m:sSub>
                            </m:e>
                          </m:d>
                        </m:e>
                        <m:sub>
                          <m:r>
                            <a:rPr lang="en-US" b="0" i="1" smtClean="0">
                              <a:latin typeface="Cambria Math" panose="02040503050406030204" pitchFamily="18" charset="0"/>
                            </a:rPr>
                            <m:t>𝑚𝑛</m:t>
                          </m:r>
                        </m:sub>
                      </m:sSub>
                    </m:oMath>
                  </m:oMathPara>
                </a14:m>
                <a:endParaRPr lang="en-ID" dirty="0"/>
              </a:p>
            </p:txBody>
          </p:sp>
        </mc:Choice>
        <mc:Fallback xmlns="">
          <p:sp>
            <p:nvSpPr>
              <p:cNvPr id="12" name="TextBox 11">
                <a:extLst>
                  <a:ext uri="{FF2B5EF4-FFF2-40B4-BE49-F238E27FC236}">
                    <a16:creationId xmlns:a16="http://schemas.microsoft.com/office/drawing/2014/main" id="{6BD09AFA-ABF1-C193-8F18-3D7BC5C36EDC}"/>
                  </a:ext>
                </a:extLst>
              </p:cNvPr>
              <p:cNvSpPr txBox="1">
                <a:spLocks noRot="1" noChangeAspect="1" noMove="1" noResize="1" noEditPoints="1" noAdjustHandles="1" noChangeArrowheads="1" noChangeShapeType="1" noTextEdit="1"/>
              </p:cNvSpPr>
              <p:nvPr/>
            </p:nvSpPr>
            <p:spPr>
              <a:xfrm>
                <a:off x="2659469" y="2155565"/>
                <a:ext cx="3434145" cy="356636"/>
              </a:xfrm>
              <a:prstGeom prst="rect">
                <a:avLst/>
              </a:prstGeom>
              <a:blipFill>
                <a:blip r:embed="rId4"/>
                <a:stretch>
                  <a:fillRect b="-1206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31C346-B242-81C8-854E-C9F1A0C25608}"/>
                  </a:ext>
                </a:extLst>
              </p:cNvPr>
              <p:cNvSpPr txBox="1"/>
              <p:nvPr/>
            </p:nvSpPr>
            <p:spPr>
              <a:xfrm>
                <a:off x="731782" y="3621383"/>
                <a:ext cx="4784836" cy="756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𝑘𝑗</m:t>
                              </m:r>
                            </m:sub>
                          </m:sSub>
                          <m:r>
                            <a:rPr lang="en-US" b="0" i="1" smtClean="0">
                              <a:latin typeface="Cambria Math" panose="02040503050406030204" pitchFamily="18" charset="0"/>
                            </a:rPr>
                            <m:t> , </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𝑚</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e>
                      </m:nary>
                    </m:oMath>
                  </m:oMathPara>
                </a14:m>
                <a:endParaRPr lang="en-ID" dirty="0"/>
              </a:p>
            </p:txBody>
          </p:sp>
        </mc:Choice>
        <mc:Fallback xmlns="">
          <p:sp>
            <p:nvSpPr>
              <p:cNvPr id="15" name="TextBox 14">
                <a:extLst>
                  <a:ext uri="{FF2B5EF4-FFF2-40B4-BE49-F238E27FC236}">
                    <a16:creationId xmlns:a16="http://schemas.microsoft.com/office/drawing/2014/main" id="{FE31C346-B242-81C8-854E-C9F1A0C25608}"/>
                  </a:ext>
                </a:extLst>
              </p:cNvPr>
              <p:cNvSpPr txBox="1">
                <a:spLocks noRot="1" noChangeAspect="1" noMove="1" noResize="1" noEditPoints="1" noAdjustHandles="1" noChangeArrowheads="1" noChangeShapeType="1" noTextEdit="1"/>
              </p:cNvSpPr>
              <p:nvPr/>
            </p:nvSpPr>
            <p:spPr>
              <a:xfrm>
                <a:off x="731782" y="3621383"/>
                <a:ext cx="4784836" cy="756169"/>
              </a:xfrm>
              <a:prstGeom prst="rect">
                <a:avLst/>
              </a:prstGeom>
              <a:blipFill>
                <a:blip r:embed="rId5"/>
                <a:stretch>
                  <a:fillRect/>
                </a:stretch>
              </a:blipFill>
            </p:spPr>
            <p:txBody>
              <a:bodyPr/>
              <a:lstStyle/>
              <a:p>
                <a:r>
                  <a:rPr lang="en-ID">
                    <a:noFill/>
                  </a:rPr>
                  <a:t> </a:t>
                </a:r>
              </a:p>
            </p:txBody>
          </p:sp>
        </mc:Fallback>
      </mc:AlternateContent>
      <p:sp>
        <p:nvSpPr>
          <p:cNvPr id="16" name="TextBox 15">
            <a:extLst>
              <a:ext uri="{FF2B5EF4-FFF2-40B4-BE49-F238E27FC236}">
                <a16:creationId xmlns:a16="http://schemas.microsoft.com/office/drawing/2014/main" id="{167BBA28-96E7-1E33-CC6D-AF3642B13296}"/>
              </a:ext>
            </a:extLst>
          </p:cNvPr>
          <p:cNvSpPr txBox="1"/>
          <p:nvPr/>
        </p:nvSpPr>
        <p:spPr>
          <a:xfrm>
            <a:off x="457200" y="614809"/>
            <a:ext cx="2400300" cy="400110"/>
          </a:xfrm>
          <a:prstGeom prst="rect">
            <a:avLst/>
          </a:prstGeom>
          <a:noFill/>
        </p:spPr>
        <p:txBody>
          <a:bodyPr wrap="square" rtlCol="0">
            <a:spAutoFit/>
          </a:bodyPr>
          <a:lstStyle/>
          <a:p>
            <a:r>
              <a:rPr lang="en-US" sz="2000" b="1" dirty="0"/>
              <a:t>2. Ma </a:t>
            </a:r>
            <a:r>
              <a:rPr lang="en-US" sz="2000" b="1" dirty="0" err="1"/>
              <a:t>trận</a:t>
            </a:r>
            <a:endParaRPr lang="en-ID" sz="2000" b="1" dirty="0"/>
          </a:p>
        </p:txBody>
      </p:sp>
    </p:spTree>
    <p:extLst>
      <p:ext uri="{BB962C8B-B14F-4D97-AF65-F5344CB8AC3E}">
        <p14:creationId xmlns:p14="http://schemas.microsoft.com/office/powerpoint/2010/main" val="2508613033"/>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CBB91C-D8BC-02CF-86DC-E5F1E920817C}"/>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0C1198A9-DEB3-A551-2CE5-075D377BE88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71FDD24A-8150-A999-E0C4-635B05E4F415}"/>
              </a:ext>
            </a:extLst>
          </p:cNvPr>
          <p:cNvSpPr>
            <a:spLocks noGrp="1"/>
          </p:cNvSpPr>
          <p:nvPr>
            <p:ph type="sldNum" sz="quarter" idx="12"/>
          </p:nvPr>
        </p:nvSpPr>
        <p:spPr/>
        <p:txBody>
          <a:bodyPr/>
          <a:lstStyle/>
          <a:p>
            <a:pPr>
              <a:defRPr/>
            </a:pPr>
            <a:fld id="{F769ABA6-33D2-4B9E-AD9A-DD94F86140E0}" type="slidenum">
              <a:rPr lang="en-US" altLang="en-US" smtClean="0"/>
              <a:pPr>
                <a:defRPr/>
              </a:pPr>
              <a:t>41</a:t>
            </a:fld>
            <a:endParaRPr lang="en-US" altLang="en-US"/>
          </a:p>
        </p:txBody>
      </p:sp>
      <p:sp>
        <p:nvSpPr>
          <p:cNvPr id="7" name="TextBox 6">
            <a:extLst>
              <a:ext uri="{FF2B5EF4-FFF2-40B4-BE49-F238E27FC236}">
                <a16:creationId xmlns:a16="http://schemas.microsoft.com/office/drawing/2014/main" id="{64C24FE3-3D0E-190F-C880-53C366587152}"/>
              </a:ext>
            </a:extLst>
          </p:cNvPr>
          <p:cNvSpPr txBox="1"/>
          <p:nvPr/>
        </p:nvSpPr>
        <p:spPr>
          <a:xfrm>
            <a:off x="381000" y="685800"/>
            <a:ext cx="4953000" cy="369332"/>
          </a:xfrm>
          <a:prstGeom prst="rect">
            <a:avLst/>
          </a:prstGeom>
          <a:noFill/>
        </p:spPr>
        <p:txBody>
          <a:bodyPr wrap="square" rtlCol="0">
            <a:spAutoFit/>
          </a:bodyPr>
          <a:lstStyle/>
          <a:p>
            <a:r>
              <a:rPr lang="en-US" dirty="0" err="1"/>
              <a:t>Các</a:t>
            </a:r>
            <a:r>
              <a:rPr lang="en-US" dirty="0"/>
              <a:t> </a:t>
            </a:r>
            <a:r>
              <a:rPr lang="en-US" dirty="0" err="1"/>
              <a:t>phép</a:t>
            </a:r>
            <a:r>
              <a:rPr lang="en-US" dirty="0"/>
              <a:t> </a:t>
            </a:r>
            <a:r>
              <a:rPr lang="en-US" dirty="0" err="1"/>
              <a:t>toán</a:t>
            </a:r>
            <a:r>
              <a:rPr lang="en-US" dirty="0"/>
              <a:t> ma </a:t>
            </a:r>
            <a:r>
              <a:rPr lang="en-US" dirty="0" err="1"/>
              <a:t>trận</a:t>
            </a:r>
            <a:r>
              <a:rPr lang="en-US" dirty="0"/>
              <a:t> </a:t>
            </a:r>
            <a:r>
              <a:rPr lang="en-US" dirty="0" err="1"/>
              <a:t>trong</a:t>
            </a:r>
            <a:r>
              <a:rPr lang="en-US" dirty="0"/>
              <a:t> python</a:t>
            </a:r>
            <a:endParaRPr lang="en-ID" dirty="0"/>
          </a:p>
        </p:txBody>
      </p:sp>
      <p:sp>
        <p:nvSpPr>
          <p:cNvPr id="8" name="TextBox 7">
            <a:extLst>
              <a:ext uri="{FF2B5EF4-FFF2-40B4-BE49-F238E27FC236}">
                <a16:creationId xmlns:a16="http://schemas.microsoft.com/office/drawing/2014/main" id="{A7DEC7DF-C372-8E7D-F144-98FE5B7280C4}"/>
              </a:ext>
            </a:extLst>
          </p:cNvPr>
          <p:cNvSpPr txBox="1"/>
          <p:nvPr/>
        </p:nvSpPr>
        <p:spPr>
          <a:xfrm>
            <a:off x="628650" y="1385408"/>
            <a:ext cx="72199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Ma </a:t>
            </a:r>
            <a:r>
              <a:rPr lang="en-US" dirty="0" err="1"/>
              <a:t>trận</a:t>
            </a:r>
            <a:r>
              <a:rPr lang="en-US" dirty="0"/>
              <a:t> </a:t>
            </a:r>
            <a:r>
              <a:rPr lang="en-US" dirty="0" err="1"/>
              <a:t>chuyển</a:t>
            </a:r>
            <a:r>
              <a:rPr lang="en-US" dirty="0"/>
              <a:t> </a:t>
            </a:r>
            <a:r>
              <a:rPr lang="en-US" dirty="0" err="1"/>
              <a:t>vị</a:t>
            </a:r>
            <a:endParaRPr lang="en-ID" dirty="0"/>
          </a:p>
        </p:txBody>
      </p:sp>
      <p:pic>
        <p:nvPicPr>
          <p:cNvPr id="10" name="Picture 9">
            <a:extLst>
              <a:ext uri="{FF2B5EF4-FFF2-40B4-BE49-F238E27FC236}">
                <a16:creationId xmlns:a16="http://schemas.microsoft.com/office/drawing/2014/main" id="{753530A7-522B-D212-4927-1831A6ED9F34}"/>
              </a:ext>
            </a:extLst>
          </p:cNvPr>
          <p:cNvPicPr>
            <a:picLocks noChangeAspect="1"/>
          </p:cNvPicPr>
          <p:nvPr/>
        </p:nvPicPr>
        <p:blipFill>
          <a:blip r:embed="rId2"/>
          <a:stretch>
            <a:fillRect/>
          </a:stretch>
        </p:blipFill>
        <p:spPr>
          <a:xfrm>
            <a:off x="381000" y="2074383"/>
            <a:ext cx="8610600" cy="3903237"/>
          </a:xfrm>
          <a:prstGeom prst="rect">
            <a:avLst/>
          </a:prstGeom>
        </p:spPr>
      </p:pic>
    </p:spTree>
    <p:extLst>
      <p:ext uri="{BB962C8B-B14F-4D97-AF65-F5344CB8AC3E}">
        <p14:creationId xmlns:p14="http://schemas.microsoft.com/office/powerpoint/2010/main" val="704122882"/>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D52400-80D9-6784-0EF4-674A22F41885}"/>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4E39D1C7-6AA6-C296-99F2-DD66FB76B81B}"/>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680EBDE-46DD-7945-57DE-F67603858760}"/>
              </a:ext>
            </a:extLst>
          </p:cNvPr>
          <p:cNvSpPr>
            <a:spLocks noGrp="1"/>
          </p:cNvSpPr>
          <p:nvPr>
            <p:ph type="sldNum" sz="quarter" idx="12"/>
          </p:nvPr>
        </p:nvSpPr>
        <p:spPr/>
        <p:txBody>
          <a:bodyPr/>
          <a:lstStyle/>
          <a:p>
            <a:pPr>
              <a:defRPr/>
            </a:pPr>
            <a:fld id="{F769ABA6-33D2-4B9E-AD9A-DD94F86140E0}" type="slidenum">
              <a:rPr lang="en-US" altLang="en-US" smtClean="0"/>
              <a:pPr>
                <a:defRPr/>
              </a:pPr>
              <a:t>42</a:t>
            </a:fld>
            <a:endParaRPr lang="en-US" altLang="en-US"/>
          </a:p>
        </p:txBody>
      </p:sp>
      <p:sp>
        <p:nvSpPr>
          <p:cNvPr id="9" name="TextBox 8">
            <a:extLst>
              <a:ext uri="{FF2B5EF4-FFF2-40B4-BE49-F238E27FC236}">
                <a16:creationId xmlns:a16="http://schemas.microsoft.com/office/drawing/2014/main" id="{AB3959BF-4BA5-D324-18C0-BBE90D8B44EB}"/>
              </a:ext>
            </a:extLst>
          </p:cNvPr>
          <p:cNvSpPr txBox="1"/>
          <p:nvPr/>
        </p:nvSpPr>
        <p:spPr>
          <a:xfrm>
            <a:off x="381000" y="685800"/>
            <a:ext cx="4953000" cy="369332"/>
          </a:xfrm>
          <a:prstGeom prst="rect">
            <a:avLst/>
          </a:prstGeom>
          <a:noFill/>
        </p:spPr>
        <p:txBody>
          <a:bodyPr wrap="square" rtlCol="0">
            <a:spAutoFit/>
          </a:bodyPr>
          <a:lstStyle/>
          <a:p>
            <a:r>
              <a:rPr lang="en-US" dirty="0" err="1"/>
              <a:t>Các</a:t>
            </a:r>
            <a:r>
              <a:rPr lang="en-US" dirty="0"/>
              <a:t> </a:t>
            </a:r>
            <a:r>
              <a:rPr lang="en-US" dirty="0" err="1"/>
              <a:t>phép</a:t>
            </a:r>
            <a:r>
              <a:rPr lang="en-US" dirty="0"/>
              <a:t> </a:t>
            </a:r>
            <a:r>
              <a:rPr lang="en-US" dirty="0" err="1"/>
              <a:t>toán</a:t>
            </a:r>
            <a:r>
              <a:rPr lang="en-US" dirty="0"/>
              <a:t> ma </a:t>
            </a:r>
            <a:r>
              <a:rPr lang="en-US" dirty="0" err="1"/>
              <a:t>trận</a:t>
            </a:r>
            <a:r>
              <a:rPr lang="en-US" dirty="0"/>
              <a:t> </a:t>
            </a:r>
            <a:r>
              <a:rPr lang="en-US" dirty="0" err="1"/>
              <a:t>trong</a:t>
            </a:r>
            <a:r>
              <a:rPr lang="en-US" dirty="0"/>
              <a:t> python</a:t>
            </a:r>
            <a:endParaRPr lang="en-ID" dirty="0"/>
          </a:p>
        </p:txBody>
      </p:sp>
      <p:sp>
        <p:nvSpPr>
          <p:cNvPr id="10" name="TextBox 9">
            <a:extLst>
              <a:ext uri="{FF2B5EF4-FFF2-40B4-BE49-F238E27FC236}">
                <a16:creationId xmlns:a16="http://schemas.microsoft.com/office/drawing/2014/main" id="{E6697B4C-D54B-B126-A228-91D911CDD9F4}"/>
              </a:ext>
            </a:extLst>
          </p:cNvPr>
          <p:cNvSpPr txBox="1"/>
          <p:nvPr/>
        </p:nvSpPr>
        <p:spPr>
          <a:xfrm>
            <a:off x="552450" y="1433911"/>
            <a:ext cx="49530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Phép</a:t>
            </a:r>
            <a:r>
              <a:rPr lang="en-US" dirty="0"/>
              <a:t> </a:t>
            </a:r>
            <a:r>
              <a:rPr lang="en-US" dirty="0" err="1"/>
              <a:t>cộng</a:t>
            </a:r>
            <a:r>
              <a:rPr lang="en-US" dirty="0"/>
              <a:t> </a:t>
            </a:r>
            <a:r>
              <a:rPr lang="en-US" dirty="0" err="1"/>
              <a:t>trừ</a:t>
            </a:r>
            <a:r>
              <a:rPr lang="en-US" dirty="0"/>
              <a:t> ma </a:t>
            </a:r>
            <a:r>
              <a:rPr lang="en-US" dirty="0" err="1"/>
              <a:t>trận</a:t>
            </a:r>
            <a:endParaRPr lang="en-ID" dirty="0"/>
          </a:p>
        </p:txBody>
      </p:sp>
      <p:pic>
        <p:nvPicPr>
          <p:cNvPr id="12" name="Picture 11">
            <a:extLst>
              <a:ext uri="{FF2B5EF4-FFF2-40B4-BE49-F238E27FC236}">
                <a16:creationId xmlns:a16="http://schemas.microsoft.com/office/drawing/2014/main" id="{11DD1B2C-D89D-19E4-41C1-5D41A0B45AA9}"/>
              </a:ext>
            </a:extLst>
          </p:cNvPr>
          <p:cNvPicPr>
            <a:picLocks noChangeAspect="1"/>
          </p:cNvPicPr>
          <p:nvPr/>
        </p:nvPicPr>
        <p:blipFill>
          <a:blip r:embed="rId2"/>
          <a:stretch>
            <a:fillRect/>
          </a:stretch>
        </p:blipFill>
        <p:spPr>
          <a:xfrm>
            <a:off x="457200" y="2081146"/>
            <a:ext cx="8229600" cy="2695707"/>
          </a:xfrm>
          <a:prstGeom prst="rect">
            <a:avLst/>
          </a:prstGeom>
        </p:spPr>
      </p:pic>
    </p:spTree>
    <p:extLst>
      <p:ext uri="{BB962C8B-B14F-4D97-AF65-F5344CB8AC3E}">
        <p14:creationId xmlns:p14="http://schemas.microsoft.com/office/powerpoint/2010/main" val="1920455613"/>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CF9DC0-48AE-1568-F5FB-6BD1F0D4F448}"/>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855159F6-B31A-7E2F-B70D-34C66FCD5A5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886ADEE-77E7-FF97-9B70-897059FCBB63}"/>
              </a:ext>
            </a:extLst>
          </p:cNvPr>
          <p:cNvSpPr>
            <a:spLocks noGrp="1"/>
          </p:cNvSpPr>
          <p:nvPr>
            <p:ph type="sldNum" sz="quarter" idx="12"/>
          </p:nvPr>
        </p:nvSpPr>
        <p:spPr/>
        <p:txBody>
          <a:bodyPr/>
          <a:lstStyle/>
          <a:p>
            <a:pPr>
              <a:defRPr/>
            </a:pPr>
            <a:fld id="{F769ABA6-33D2-4B9E-AD9A-DD94F86140E0}" type="slidenum">
              <a:rPr lang="en-US" altLang="en-US" smtClean="0"/>
              <a:pPr>
                <a:defRPr/>
              </a:pPr>
              <a:t>43</a:t>
            </a:fld>
            <a:endParaRPr lang="en-US" altLang="en-US"/>
          </a:p>
        </p:txBody>
      </p:sp>
      <p:sp>
        <p:nvSpPr>
          <p:cNvPr id="7" name="TextBox 6">
            <a:extLst>
              <a:ext uri="{FF2B5EF4-FFF2-40B4-BE49-F238E27FC236}">
                <a16:creationId xmlns:a16="http://schemas.microsoft.com/office/drawing/2014/main" id="{E1E74A07-89A8-B3EF-DFB1-A15093F49B04}"/>
              </a:ext>
            </a:extLst>
          </p:cNvPr>
          <p:cNvSpPr txBox="1"/>
          <p:nvPr/>
        </p:nvSpPr>
        <p:spPr>
          <a:xfrm>
            <a:off x="381000" y="685800"/>
            <a:ext cx="4953000" cy="369332"/>
          </a:xfrm>
          <a:prstGeom prst="rect">
            <a:avLst/>
          </a:prstGeom>
          <a:noFill/>
        </p:spPr>
        <p:txBody>
          <a:bodyPr wrap="square" rtlCol="0">
            <a:spAutoFit/>
          </a:bodyPr>
          <a:lstStyle/>
          <a:p>
            <a:r>
              <a:rPr lang="en-US" dirty="0" err="1"/>
              <a:t>Các</a:t>
            </a:r>
            <a:r>
              <a:rPr lang="en-US" dirty="0"/>
              <a:t> </a:t>
            </a:r>
            <a:r>
              <a:rPr lang="en-US" dirty="0" err="1"/>
              <a:t>phép</a:t>
            </a:r>
            <a:r>
              <a:rPr lang="en-US" dirty="0"/>
              <a:t> </a:t>
            </a:r>
            <a:r>
              <a:rPr lang="en-US" dirty="0" err="1"/>
              <a:t>toán</a:t>
            </a:r>
            <a:r>
              <a:rPr lang="en-US" dirty="0"/>
              <a:t> ma </a:t>
            </a:r>
            <a:r>
              <a:rPr lang="en-US" dirty="0" err="1"/>
              <a:t>trận</a:t>
            </a:r>
            <a:r>
              <a:rPr lang="en-US" dirty="0"/>
              <a:t> </a:t>
            </a:r>
            <a:r>
              <a:rPr lang="en-US" dirty="0" err="1"/>
              <a:t>trong</a:t>
            </a:r>
            <a:r>
              <a:rPr lang="en-US" dirty="0"/>
              <a:t> python</a:t>
            </a:r>
            <a:endParaRPr lang="en-ID" dirty="0"/>
          </a:p>
        </p:txBody>
      </p:sp>
      <p:sp>
        <p:nvSpPr>
          <p:cNvPr id="8" name="TextBox 7">
            <a:extLst>
              <a:ext uri="{FF2B5EF4-FFF2-40B4-BE49-F238E27FC236}">
                <a16:creationId xmlns:a16="http://schemas.microsoft.com/office/drawing/2014/main" id="{08A4A595-B49F-B242-F8B3-7B35F55E9715}"/>
              </a:ext>
            </a:extLst>
          </p:cNvPr>
          <p:cNvSpPr txBox="1"/>
          <p:nvPr/>
        </p:nvSpPr>
        <p:spPr>
          <a:xfrm>
            <a:off x="457200" y="1447800"/>
            <a:ext cx="44196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Nhân</a:t>
            </a:r>
            <a:r>
              <a:rPr lang="en-US" dirty="0"/>
              <a:t> </a:t>
            </a:r>
            <a:r>
              <a:rPr lang="en-US" dirty="0" err="1"/>
              <a:t>hai</a:t>
            </a:r>
            <a:r>
              <a:rPr lang="en-US" dirty="0"/>
              <a:t> ma </a:t>
            </a:r>
            <a:r>
              <a:rPr lang="en-US" dirty="0" err="1"/>
              <a:t>trận</a:t>
            </a:r>
            <a:endParaRPr lang="en-ID" dirty="0"/>
          </a:p>
        </p:txBody>
      </p:sp>
      <p:pic>
        <p:nvPicPr>
          <p:cNvPr id="10" name="Picture 9">
            <a:extLst>
              <a:ext uri="{FF2B5EF4-FFF2-40B4-BE49-F238E27FC236}">
                <a16:creationId xmlns:a16="http://schemas.microsoft.com/office/drawing/2014/main" id="{DCCADC58-51DF-6ACC-8655-828A0114E177}"/>
              </a:ext>
            </a:extLst>
          </p:cNvPr>
          <p:cNvPicPr>
            <a:picLocks noChangeAspect="1"/>
          </p:cNvPicPr>
          <p:nvPr/>
        </p:nvPicPr>
        <p:blipFill>
          <a:blip r:embed="rId3"/>
          <a:stretch>
            <a:fillRect/>
          </a:stretch>
        </p:blipFill>
        <p:spPr>
          <a:xfrm>
            <a:off x="914400" y="2015952"/>
            <a:ext cx="7315200" cy="1413048"/>
          </a:xfrm>
          <a:prstGeom prst="rect">
            <a:avLst/>
          </a:prstGeom>
        </p:spPr>
      </p:pic>
      <p:sp>
        <p:nvSpPr>
          <p:cNvPr id="11" name="TextBox 10">
            <a:extLst>
              <a:ext uri="{FF2B5EF4-FFF2-40B4-BE49-F238E27FC236}">
                <a16:creationId xmlns:a16="http://schemas.microsoft.com/office/drawing/2014/main" id="{040A43FF-1782-5EA0-4F3C-8BBD525C2D46}"/>
              </a:ext>
            </a:extLst>
          </p:cNvPr>
          <p:cNvSpPr txBox="1"/>
          <p:nvPr/>
        </p:nvSpPr>
        <p:spPr>
          <a:xfrm>
            <a:off x="457200" y="3797816"/>
            <a:ext cx="61722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Các</a:t>
            </a:r>
            <a:r>
              <a:rPr lang="en-US" dirty="0"/>
              <a:t> </a:t>
            </a:r>
            <a:r>
              <a:rPr lang="en-US" dirty="0" err="1"/>
              <a:t>hàm</a:t>
            </a:r>
            <a:r>
              <a:rPr lang="en-US" dirty="0"/>
              <a:t> </a:t>
            </a:r>
            <a:r>
              <a:rPr lang="en-US" dirty="0" err="1"/>
              <a:t>biến</a:t>
            </a:r>
            <a:r>
              <a:rPr lang="en-US" dirty="0"/>
              <a:t> </a:t>
            </a:r>
            <a:r>
              <a:rPr lang="en-US" dirty="0" err="1"/>
              <a:t>đổi</a:t>
            </a:r>
            <a:r>
              <a:rPr lang="en-US" dirty="0"/>
              <a:t> ma </a:t>
            </a:r>
            <a:r>
              <a:rPr lang="en-US" dirty="0" err="1"/>
              <a:t>trận</a:t>
            </a:r>
            <a:r>
              <a:rPr lang="en-US" dirty="0"/>
              <a:t>:</a:t>
            </a:r>
          </a:p>
        </p:txBody>
      </p:sp>
      <p:sp>
        <p:nvSpPr>
          <p:cNvPr id="12" name="TextBox 11">
            <a:extLst>
              <a:ext uri="{FF2B5EF4-FFF2-40B4-BE49-F238E27FC236}">
                <a16:creationId xmlns:a16="http://schemas.microsoft.com/office/drawing/2014/main" id="{CF41AF28-3E81-4909-E05D-E13DF864C60A}"/>
              </a:ext>
            </a:extLst>
          </p:cNvPr>
          <p:cNvSpPr txBox="1"/>
          <p:nvPr/>
        </p:nvSpPr>
        <p:spPr>
          <a:xfrm>
            <a:off x="1371600" y="4342884"/>
            <a:ext cx="5867400" cy="1477328"/>
          </a:xfrm>
          <a:prstGeom prst="rect">
            <a:avLst/>
          </a:prstGeom>
          <a:noFill/>
        </p:spPr>
        <p:txBody>
          <a:bodyPr wrap="square" rtlCol="0">
            <a:spAutoFit/>
          </a:bodyPr>
          <a:lstStyle/>
          <a:p>
            <a:r>
              <a:rPr lang="en-US" dirty="0" err="1"/>
              <a:t>numpy.resize</a:t>
            </a:r>
            <a:r>
              <a:rPr lang="en-US" dirty="0"/>
              <a:t>: </a:t>
            </a:r>
            <a:r>
              <a:rPr lang="en-US" dirty="0" err="1"/>
              <a:t>Điều</a:t>
            </a:r>
            <a:r>
              <a:rPr lang="en-US" dirty="0"/>
              <a:t> </a:t>
            </a:r>
            <a:r>
              <a:rPr lang="en-US" dirty="0" err="1"/>
              <a:t>chỉnh</a:t>
            </a:r>
            <a:r>
              <a:rPr lang="en-US" dirty="0"/>
              <a:t> </a:t>
            </a:r>
            <a:r>
              <a:rPr lang="en-US" dirty="0" err="1"/>
              <a:t>kích</a:t>
            </a:r>
            <a:r>
              <a:rPr lang="en-US" dirty="0"/>
              <a:t> </a:t>
            </a:r>
            <a:r>
              <a:rPr lang="en-US" dirty="0" err="1"/>
              <a:t>thước</a:t>
            </a:r>
            <a:r>
              <a:rPr lang="en-US" dirty="0"/>
              <a:t> ma </a:t>
            </a:r>
            <a:r>
              <a:rPr lang="en-US" dirty="0" err="1"/>
              <a:t>trận</a:t>
            </a:r>
            <a:endParaRPr lang="en-US" dirty="0"/>
          </a:p>
          <a:p>
            <a:r>
              <a:rPr lang="en-US" dirty="0" err="1"/>
              <a:t>numpy.eye</a:t>
            </a:r>
            <a:r>
              <a:rPr lang="en-US" dirty="0"/>
              <a:t>: </a:t>
            </a:r>
            <a:r>
              <a:rPr lang="en-US" dirty="0" err="1"/>
              <a:t>Tạo</a:t>
            </a:r>
            <a:r>
              <a:rPr lang="en-US" dirty="0"/>
              <a:t> ma </a:t>
            </a:r>
            <a:r>
              <a:rPr lang="en-US" dirty="0" err="1"/>
              <a:t>trận</a:t>
            </a:r>
            <a:r>
              <a:rPr lang="en-US" dirty="0"/>
              <a:t> </a:t>
            </a:r>
            <a:r>
              <a:rPr lang="en-US" dirty="0" err="1"/>
              <a:t>đơn</a:t>
            </a:r>
            <a:r>
              <a:rPr lang="en-US" dirty="0"/>
              <a:t> </a:t>
            </a:r>
            <a:r>
              <a:rPr lang="en-US" dirty="0" err="1"/>
              <a:t>vị</a:t>
            </a:r>
            <a:endParaRPr lang="en-US" dirty="0"/>
          </a:p>
          <a:p>
            <a:r>
              <a:rPr lang="en-US" dirty="0" err="1"/>
              <a:t>numpy.diag</a:t>
            </a:r>
            <a:r>
              <a:rPr lang="en-US" dirty="0"/>
              <a:t>: </a:t>
            </a:r>
            <a:r>
              <a:rPr lang="en-US" dirty="0" err="1"/>
              <a:t>Tạo</a:t>
            </a:r>
            <a:r>
              <a:rPr lang="en-US" dirty="0"/>
              <a:t> ma </a:t>
            </a:r>
            <a:r>
              <a:rPr lang="en-US" dirty="0" err="1"/>
              <a:t>trân</a:t>
            </a:r>
            <a:r>
              <a:rPr lang="en-US" dirty="0"/>
              <a:t> </a:t>
            </a:r>
            <a:r>
              <a:rPr lang="en-US" dirty="0" err="1"/>
              <a:t>đường</a:t>
            </a:r>
            <a:r>
              <a:rPr lang="en-US" dirty="0"/>
              <a:t> </a:t>
            </a:r>
            <a:r>
              <a:rPr lang="en-US" dirty="0" err="1"/>
              <a:t>chéo</a:t>
            </a:r>
            <a:r>
              <a:rPr lang="en-US" dirty="0"/>
              <a:t> </a:t>
            </a:r>
          </a:p>
          <a:p>
            <a:r>
              <a:rPr lang="en-US" dirty="0" err="1"/>
              <a:t>numpy.linalg.det</a:t>
            </a:r>
            <a:r>
              <a:rPr lang="en-US" dirty="0"/>
              <a:t>: </a:t>
            </a:r>
            <a:r>
              <a:rPr lang="en-US" dirty="0" err="1"/>
              <a:t>Tính</a:t>
            </a:r>
            <a:r>
              <a:rPr lang="en-US" dirty="0"/>
              <a:t> </a:t>
            </a:r>
            <a:r>
              <a:rPr lang="en-US" dirty="0" err="1"/>
              <a:t>định</a:t>
            </a:r>
            <a:r>
              <a:rPr lang="en-US" dirty="0"/>
              <a:t> </a:t>
            </a:r>
            <a:r>
              <a:rPr lang="en-US" dirty="0" err="1"/>
              <a:t>thức</a:t>
            </a:r>
            <a:endParaRPr lang="en-US" dirty="0"/>
          </a:p>
          <a:p>
            <a:r>
              <a:rPr lang="en-US" dirty="0"/>
              <a:t>…</a:t>
            </a:r>
            <a:endParaRPr lang="en-ID" dirty="0"/>
          </a:p>
        </p:txBody>
      </p:sp>
    </p:spTree>
    <p:extLst>
      <p:ext uri="{BB962C8B-B14F-4D97-AF65-F5344CB8AC3E}">
        <p14:creationId xmlns:p14="http://schemas.microsoft.com/office/powerpoint/2010/main" val="1090913020"/>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2A072F-7C01-C67E-7B53-F4E9AF5945C6}"/>
              </a:ext>
            </a:extLst>
          </p:cNvPr>
          <p:cNvSpPr txBox="1"/>
          <p:nvPr/>
        </p:nvSpPr>
        <p:spPr>
          <a:xfrm>
            <a:off x="282697" y="1978794"/>
            <a:ext cx="3707201" cy="3511943"/>
          </a:xfrm>
          <a:prstGeom prst="rect">
            <a:avLst/>
          </a:prstGeom>
        </p:spPr>
        <p:txBody>
          <a:bodyPr vert="horz" lIns="91440" tIns="45720" rIns="91440" bIns="45720" rtlCol="0" anchor="ctr">
            <a:normAutofit/>
          </a:bodyPr>
          <a:lstStyle/>
          <a:p>
            <a:pPr eaLnBrk="1" hangingPunct="1">
              <a:lnSpc>
                <a:spcPct val="90000"/>
              </a:lnSpc>
              <a:spcAft>
                <a:spcPts val="600"/>
              </a:spcAft>
            </a:pPr>
            <a:r>
              <a:rPr lang="en-US" sz="3200" dirty="0">
                <a:ea typeface="+mn-ea"/>
                <a:cs typeface="Arial" panose="020B0604020202020204" pitchFamily="34" charset="0"/>
              </a:rPr>
              <a:t>Ôn </a:t>
            </a:r>
            <a:r>
              <a:rPr lang="en-US" sz="3200" dirty="0" err="1">
                <a:ea typeface="+mn-ea"/>
                <a:cs typeface="Arial" panose="020B0604020202020204" pitchFamily="34" charset="0"/>
              </a:rPr>
              <a:t>tập</a:t>
            </a:r>
            <a:r>
              <a:rPr lang="en-US" sz="3200" dirty="0">
                <a:ea typeface="+mn-ea"/>
                <a:cs typeface="Arial" panose="020B0604020202020204" pitchFamily="34" charset="0"/>
              </a:rPr>
              <a:t> </a:t>
            </a:r>
            <a:r>
              <a:rPr lang="en-US" sz="3200" dirty="0" err="1">
                <a:ea typeface="+mn-ea"/>
                <a:cs typeface="Arial" panose="020B0604020202020204" pitchFamily="34" charset="0"/>
              </a:rPr>
              <a:t>về</a:t>
            </a:r>
            <a:r>
              <a:rPr lang="en-US" sz="3200" dirty="0">
                <a:ea typeface="+mn-ea"/>
                <a:cs typeface="Arial" panose="020B0604020202020204" pitchFamily="34" charset="0"/>
              </a:rPr>
              <a:t> </a:t>
            </a:r>
            <a:r>
              <a:rPr lang="en-US" sz="3200" dirty="0" err="1">
                <a:ea typeface="+mn-ea"/>
                <a:cs typeface="Arial" panose="020B0604020202020204" pitchFamily="34" charset="0"/>
              </a:rPr>
              <a:t>xác</a:t>
            </a:r>
            <a:r>
              <a:rPr lang="en-US" sz="3200" dirty="0">
                <a:ea typeface="+mn-ea"/>
                <a:cs typeface="Arial" panose="020B0604020202020204" pitchFamily="34" charset="0"/>
              </a:rPr>
              <a:t> </a:t>
            </a:r>
            <a:r>
              <a:rPr lang="en-US" sz="3200" dirty="0" err="1">
                <a:ea typeface="+mn-ea"/>
                <a:cs typeface="Arial" panose="020B0604020202020204" pitchFamily="34" charset="0"/>
              </a:rPr>
              <a:t>suất</a:t>
            </a:r>
            <a:endParaRPr lang="en-US" sz="3200" dirty="0">
              <a:ea typeface="+mn-ea"/>
              <a:cs typeface="Arial" panose="020B0604020202020204" pitchFamily="34" charset="0"/>
            </a:endParaRPr>
          </a:p>
        </p:txBody>
      </p:sp>
      <p:sp>
        <p:nvSpPr>
          <p:cNvPr id="2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Xúc Xắc Đen Trắng Niềm Hạnh - Ảnh miễn phí trên Pixabay">
            <a:extLst>
              <a:ext uri="{FF2B5EF4-FFF2-40B4-BE49-F238E27FC236}">
                <a16:creationId xmlns:a16="http://schemas.microsoft.com/office/drawing/2014/main" id="{251CBB8E-8F50-CC15-2322-47E7F4D4D4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90803" y="2125405"/>
            <a:ext cx="4221014" cy="237432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854747C-B7E7-85CF-A73D-97122E9E285E}"/>
              </a:ext>
            </a:extLst>
          </p:cNvPr>
          <p:cNvSpPr>
            <a:spLocks noGrp="1"/>
          </p:cNvSpPr>
          <p:nvPr>
            <p:ph type="dt" sz="half" idx="10"/>
          </p:nvPr>
        </p:nvSpPr>
        <p:spPr>
          <a:xfrm>
            <a:off x="483798" y="6492240"/>
            <a:ext cx="2202252" cy="365125"/>
          </a:xfrm>
        </p:spPr>
        <p:txBody>
          <a:bodyPr vert="horz" lIns="91440" tIns="45720" rIns="91440" bIns="45720" rtlCol="0" anchor="ctr">
            <a:normAutofit/>
          </a:bodyPr>
          <a:lstStyle/>
          <a:p>
            <a:pPr eaLnBrk="1" hangingPunct="1">
              <a:spcAft>
                <a:spcPts val="600"/>
              </a:spcAft>
              <a:defRPr/>
            </a:pPr>
            <a:fld id="{E2B2E243-0AFB-4AB0-8BCD-7E8A01FE7EDE}" type="datetime4">
              <a:rPr lang="en-US" sz="1200" smtClean="0">
                <a:latin typeface="+mn-lt"/>
                <a:ea typeface="+mn-ea"/>
              </a:rPr>
              <a:pPr eaLnBrk="1" hangingPunct="1">
                <a:spcAft>
                  <a:spcPts val="600"/>
                </a:spcAft>
                <a:defRPr/>
              </a:pPr>
              <a:t>August 15, 2022</a:t>
            </a:fld>
            <a:endParaRPr lang="en-US" sz="1200">
              <a:latin typeface="+mn-lt"/>
              <a:ea typeface="+mn-ea"/>
            </a:endParaRPr>
          </a:p>
        </p:txBody>
      </p:sp>
      <p:sp>
        <p:nvSpPr>
          <p:cNvPr id="5" name="Footer Placeholder 4">
            <a:extLst>
              <a:ext uri="{FF2B5EF4-FFF2-40B4-BE49-F238E27FC236}">
                <a16:creationId xmlns:a16="http://schemas.microsoft.com/office/drawing/2014/main" id="{95A95348-0818-1C65-D64D-32CDE3F6DA3A}"/>
              </a:ext>
            </a:extLst>
          </p:cNvPr>
          <p:cNvSpPr>
            <a:spLocks noGrp="1"/>
          </p:cNvSpPr>
          <p:nvPr>
            <p:ph type="ftr" sz="quarter" idx="11"/>
          </p:nvPr>
        </p:nvSpPr>
        <p:spPr>
          <a:xfrm>
            <a:off x="3028950" y="6492240"/>
            <a:ext cx="3086100" cy="365125"/>
          </a:xfrm>
        </p:spPr>
        <p:txBody>
          <a:bodyPr vert="horz" lIns="91440" tIns="45720" rIns="91440" bIns="45720" rtlCol="0" anchor="ctr">
            <a:normAutofit/>
          </a:bodyPr>
          <a:lstStyle/>
          <a:p>
            <a:pPr eaLnBrk="1" hangingPunct="1">
              <a:spcAft>
                <a:spcPts val="600"/>
              </a:spcAft>
              <a:defRPr/>
            </a:pPr>
            <a:r>
              <a:rPr lang="en-US" sz="1200" kern="1200">
                <a:solidFill>
                  <a:schemeClr val="tx1">
                    <a:tint val="75000"/>
                  </a:schemeClr>
                </a:solidFill>
                <a:latin typeface="+mn-lt"/>
                <a:ea typeface="+mn-ea"/>
                <a:cs typeface="+mn-cs"/>
              </a:rPr>
              <a:t>Data Mining: Concepts and Techniques</a:t>
            </a:r>
          </a:p>
        </p:txBody>
      </p:sp>
      <p:sp>
        <p:nvSpPr>
          <p:cNvPr id="6" name="Slide Number Placeholder 5">
            <a:extLst>
              <a:ext uri="{FF2B5EF4-FFF2-40B4-BE49-F238E27FC236}">
                <a16:creationId xmlns:a16="http://schemas.microsoft.com/office/drawing/2014/main" id="{7EA5EF56-9EB8-B8B3-42C2-50F4481183A9}"/>
              </a:ext>
            </a:extLst>
          </p:cNvPr>
          <p:cNvSpPr>
            <a:spLocks noGrp="1"/>
          </p:cNvSpPr>
          <p:nvPr>
            <p:ph type="sldNum" sz="quarter" idx="12"/>
          </p:nvPr>
        </p:nvSpPr>
        <p:spPr>
          <a:xfrm>
            <a:off x="6457950" y="6492240"/>
            <a:ext cx="2057400" cy="365125"/>
          </a:xfrm>
        </p:spPr>
        <p:txBody>
          <a:bodyPr vert="horz" lIns="91440" tIns="45720" rIns="91440" bIns="45720" rtlCol="0" anchor="ctr">
            <a:normAutofit/>
          </a:bodyPr>
          <a:lstStyle/>
          <a:p>
            <a:pPr eaLnBrk="1" hangingPunct="1">
              <a:spcAft>
                <a:spcPts val="600"/>
              </a:spcAft>
              <a:defRPr/>
            </a:pPr>
            <a:fld id="{F769ABA6-33D2-4B9E-AD9A-DD94F86140E0}" type="slidenum">
              <a:rPr lang="en-US" altLang="en-US" sz="1200" smtClean="0">
                <a:latin typeface="+mn-lt"/>
                <a:ea typeface="+mn-ea"/>
              </a:rPr>
              <a:pPr eaLnBrk="1" hangingPunct="1">
                <a:spcAft>
                  <a:spcPts val="600"/>
                </a:spcAft>
                <a:defRPr/>
              </a:pPr>
              <a:t>44</a:t>
            </a:fld>
            <a:endParaRPr lang="en-US" altLang="en-US" sz="1200">
              <a:latin typeface="+mn-lt"/>
              <a:ea typeface="+mn-ea"/>
            </a:endParaRPr>
          </a:p>
        </p:txBody>
      </p:sp>
    </p:spTree>
    <p:extLst>
      <p:ext uri="{BB962C8B-B14F-4D97-AF65-F5344CB8AC3E}">
        <p14:creationId xmlns:p14="http://schemas.microsoft.com/office/powerpoint/2010/main" val="842490605"/>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0D1C742-4C01-B87C-6695-3033F8E00831}"/>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63353AC6-A3B3-DECC-9662-C6E195CE767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BD2CB07E-40A3-341F-E219-458B63FF288F}"/>
              </a:ext>
            </a:extLst>
          </p:cNvPr>
          <p:cNvSpPr>
            <a:spLocks noGrp="1"/>
          </p:cNvSpPr>
          <p:nvPr>
            <p:ph type="sldNum" sz="quarter" idx="12"/>
          </p:nvPr>
        </p:nvSpPr>
        <p:spPr/>
        <p:txBody>
          <a:bodyPr/>
          <a:lstStyle/>
          <a:p>
            <a:pPr>
              <a:defRPr/>
            </a:pPr>
            <a:fld id="{F769ABA6-33D2-4B9E-AD9A-DD94F86140E0}" type="slidenum">
              <a:rPr lang="en-US" altLang="en-US" smtClean="0"/>
              <a:pPr>
                <a:defRPr/>
              </a:pPr>
              <a:t>45</a:t>
            </a:fld>
            <a:endParaRPr lang="en-US" altLang="en-US"/>
          </a:p>
        </p:txBody>
      </p:sp>
      <p:sp>
        <p:nvSpPr>
          <p:cNvPr id="7" name="TextBox 6">
            <a:extLst>
              <a:ext uri="{FF2B5EF4-FFF2-40B4-BE49-F238E27FC236}">
                <a16:creationId xmlns:a16="http://schemas.microsoft.com/office/drawing/2014/main" id="{8B03B148-E011-9E7E-6E96-59A879F829AF}"/>
              </a:ext>
            </a:extLst>
          </p:cNvPr>
          <p:cNvSpPr txBox="1"/>
          <p:nvPr/>
        </p:nvSpPr>
        <p:spPr>
          <a:xfrm>
            <a:off x="381000" y="685800"/>
            <a:ext cx="4800600" cy="400110"/>
          </a:xfrm>
          <a:prstGeom prst="rect">
            <a:avLst/>
          </a:prstGeom>
          <a:noFill/>
        </p:spPr>
        <p:txBody>
          <a:bodyPr wrap="square" rtlCol="0">
            <a:spAutoFit/>
          </a:bodyPr>
          <a:lstStyle/>
          <a:p>
            <a:r>
              <a:rPr lang="en-US" sz="2000" b="1" dirty="0"/>
              <a:t>1. </a:t>
            </a:r>
            <a:r>
              <a:rPr lang="en-US" sz="2000" b="1" dirty="0" err="1"/>
              <a:t>Độc</a:t>
            </a:r>
            <a:r>
              <a:rPr lang="en-US" sz="2000" b="1" dirty="0"/>
              <a:t> </a:t>
            </a:r>
            <a:r>
              <a:rPr lang="en-US" sz="2000" b="1" dirty="0" err="1"/>
              <a:t>lập</a:t>
            </a:r>
            <a:r>
              <a:rPr lang="en-US" sz="2000" b="1" dirty="0"/>
              <a:t> và </a:t>
            </a:r>
            <a:r>
              <a:rPr lang="en-US" sz="2000" b="1" dirty="0" err="1"/>
              <a:t>phụ</a:t>
            </a:r>
            <a:r>
              <a:rPr lang="en-US" sz="2000" b="1" dirty="0"/>
              <a:t> </a:t>
            </a:r>
            <a:r>
              <a:rPr lang="en-US" sz="2000" b="1" dirty="0" err="1"/>
              <a:t>thuộc</a:t>
            </a:r>
            <a:r>
              <a:rPr lang="en-US" sz="2000" b="1" dirty="0"/>
              <a:t> </a:t>
            </a:r>
            <a:r>
              <a:rPr lang="en-US" sz="2000" b="1" dirty="0" err="1"/>
              <a:t>xác</a:t>
            </a:r>
            <a:r>
              <a:rPr lang="en-US" sz="2000" b="1" dirty="0"/>
              <a:t> </a:t>
            </a:r>
            <a:r>
              <a:rPr lang="en-US" sz="2000" b="1" dirty="0" err="1"/>
              <a:t>suất</a:t>
            </a:r>
            <a:endParaRPr lang="en-ID" sz="2000" b="1" dirty="0"/>
          </a:p>
        </p:txBody>
      </p:sp>
      <p:grpSp>
        <p:nvGrpSpPr>
          <p:cNvPr id="10" name="Group 9">
            <a:extLst>
              <a:ext uri="{FF2B5EF4-FFF2-40B4-BE49-F238E27FC236}">
                <a16:creationId xmlns:a16="http://schemas.microsoft.com/office/drawing/2014/main" id="{D3BC68A2-9294-F019-3D3F-8D2DB9AA2A6A}"/>
              </a:ext>
            </a:extLst>
          </p:cNvPr>
          <p:cNvGrpSpPr/>
          <p:nvPr/>
        </p:nvGrpSpPr>
        <p:grpSpPr>
          <a:xfrm>
            <a:off x="2181225" y="1364756"/>
            <a:ext cx="1066800" cy="990600"/>
            <a:chOff x="1295400" y="1447800"/>
            <a:chExt cx="1066800" cy="990600"/>
          </a:xfrm>
        </p:grpSpPr>
        <p:sp>
          <p:nvSpPr>
            <p:cNvPr id="8" name="Oval 7">
              <a:extLst>
                <a:ext uri="{FF2B5EF4-FFF2-40B4-BE49-F238E27FC236}">
                  <a16:creationId xmlns:a16="http://schemas.microsoft.com/office/drawing/2014/main" id="{6C304F3B-2DDE-20D3-8284-767732745786}"/>
                </a:ext>
              </a:extLst>
            </p:cNvPr>
            <p:cNvSpPr/>
            <p:nvPr/>
          </p:nvSpPr>
          <p:spPr>
            <a:xfrm>
              <a:off x="1295400" y="1447800"/>
              <a:ext cx="1066800" cy="990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extBox 8">
              <a:extLst>
                <a:ext uri="{FF2B5EF4-FFF2-40B4-BE49-F238E27FC236}">
                  <a16:creationId xmlns:a16="http://schemas.microsoft.com/office/drawing/2014/main" id="{1ABA9AF0-198B-B970-1B46-7C43EDA2B901}"/>
                </a:ext>
              </a:extLst>
            </p:cNvPr>
            <p:cNvSpPr txBox="1"/>
            <p:nvPr/>
          </p:nvSpPr>
          <p:spPr>
            <a:xfrm>
              <a:off x="1676400" y="1752600"/>
              <a:ext cx="533400" cy="369332"/>
            </a:xfrm>
            <a:prstGeom prst="rect">
              <a:avLst/>
            </a:prstGeom>
            <a:noFill/>
          </p:spPr>
          <p:txBody>
            <a:bodyPr wrap="square" rtlCol="0">
              <a:spAutoFit/>
            </a:bodyPr>
            <a:lstStyle/>
            <a:p>
              <a:r>
                <a:rPr lang="en-US" dirty="0"/>
                <a:t>A</a:t>
              </a:r>
              <a:endParaRPr lang="en-ID" dirty="0"/>
            </a:p>
          </p:txBody>
        </p:sp>
      </p:grpSp>
      <p:cxnSp>
        <p:nvCxnSpPr>
          <p:cNvPr id="15" name="Straight Connector 14">
            <a:extLst>
              <a:ext uri="{FF2B5EF4-FFF2-40B4-BE49-F238E27FC236}">
                <a16:creationId xmlns:a16="http://schemas.microsoft.com/office/drawing/2014/main" id="{AE4C0910-28D7-32DC-EA6F-C1682F6F1527}"/>
              </a:ext>
            </a:extLst>
          </p:cNvPr>
          <p:cNvCxnSpPr/>
          <p:nvPr/>
        </p:nvCxnSpPr>
        <p:spPr>
          <a:xfrm>
            <a:off x="1066800" y="2514600"/>
            <a:ext cx="716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D085989-BA59-6888-2A60-A38DBC28A064}"/>
              </a:ext>
            </a:extLst>
          </p:cNvPr>
          <p:cNvGrpSpPr/>
          <p:nvPr/>
        </p:nvGrpSpPr>
        <p:grpSpPr>
          <a:xfrm>
            <a:off x="5895975" y="1374311"/>
            <a:ext cx="1066800" cy="990600"/>
            <a:chOff x="1295400" y="1447800"/>
            <a:chExt cx="1066800" cy="990600"/>
          </a:xfrm>
        </p:grpSpPr>
        <p:sp>
          <p:nvSpPr>
            <p:cNvPr id="17" name="Oval 16">
              <a:extLst>
                <a:ext uri="{FF2B5EF4-FFF2-40B4-BE49-F238E27FC236}">
                  <a16:creationId xmlns:a16="http://schemas.microsoft.com/office/drawing/2014/main" id="{CE956935-CC0E-DD86-B93E-4BD0A41B6360}"/>
                </a:ext>
              </a:extLst>
            </p:cNvPr>
            <p:cNvSpPr/>
            <p:nvPr/>
          </p:nvSpPr>
          <p:spPr>
            <a:xfrm>
              <a:off x="1295400" y="1447800"/>
              <a:ext cx="1066800" cy="990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6D0B76AB-1B7A-81CD-DC32-79EA504518EB}"/>
                </a:ext>
              </a:extLst>
            </p:cNvPr>
            <p:cNvSpPr txBox="1"/>
            <p:nvPr/>
          </p:nvSpPr>
          <p:spPr>
            <a:xfrm>
              <a:off x="1676400" y="1752600"/>
              <a:ext cx="533400" cy="369332"/>
            </a:xfrm>
            <a:prstGeom prst="rect">
              <a:avLst/>
            </a:prstGeom>
            <a:noFill/>
          </p:spPr>
          <p:txBody>
            <a:bodyPr wrap="square" rtlCol="0">
              <a:spAutoFit/>
            </a:bodyPr>
            <a:lstStyle/>
            <a:p>
              <a:r>
                <a:rPr lang="en-US" dirty="0"/>
                <a:t>B</a:t>
              </a:r>
              <a:endParaRPr lang="en-ID" dirty="0"/>
            </a:p>
          </p:txBody>
        </p:sp>
      </p:grpSp>
      <p:cxnSp>
        <p:nvCxnSpPr>
          <p:cNvPr id="20" name="Straight Arrow Connector 19">
            <a:extLst>
              <a:ext uri="{FF2B5EF4-FFF2-40B4-BE49-F238E27FC236}">
                <a16:creationId xmlns:a16="http://schemas.microsoft.com/office/drawing/2014/main" id="{F6E24CEB-D773-080C-E0DA-7CCAAF041588}"/>
              </a:ext>
            </a:extLst>
          </p:cNvPr>
          <p:cNvCxnSpPr>
            <a:stCxn id="8" idx="6"/>
            <a:endCxn id="17" idx="2"/>
          </p:cNvCxnSpPr>
          <p:nvPr/>
        </p:nvCxnSpPr>
        <p:spPr>
          <a:xfrm>
            <a:off x="3248025" y="1860056"/>
            <a:ext cx="2647950" cy="9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221F77-BD81-D163-256A-BADA1699B6CD}"/>
              </a:ext>
            </a:extLst>
          </p:cNvPr>
          <p:cNvSpPr txBox="1"/>
          <p:nvPr/>
        </p:nvSpPr>
        <p:spPr>
          <a:xfrm>
            <a:off x="2714625" y="3552289"/>
            <a:ext cx="4572000" cy="369332"/>
          </a:xfrm>
          <a:prstGeom prst="rect">
            <a:avLst/>
          </a:prstGeom>
          <a:noFill/>
        </p:spPr>
        <p:txBody>
          <a:bodyPr wrap="square">
            <a:spAutoFit/>
          </a:bodyPr>
          <a:lstStyle/>
          <a:p>
            <a:r>
              <a:rPr lang="en-US" dirty="0">
                <a:sym typeface="Wingdings" panose="05000000000000000000" pitchFamily="2" charset="2"/>
              </a:rPr>
              <a:t> </a:t>
            </a:r>
            <a:r>
              <a:rPr lang="en-US" b="1" dirty="0"/>
              <a:t>B </a:t>
            </a:r>
            <a:r>
              <a:rPr lang="en-US" b="1" dirty="0" err="1"/>
              <a:t>phụ</a:t>
            </a:r>
            <a:r>
              <a:rPr lang="en-US" b="1" dirty="0"/>
              <a:t> </a:t>
            </a:r>
            <a:r>
              <a:rPr lang="en-US" b="1" dirty="0" err="1"/>
              <a:t>thuộc</a:t>
            </a:r>
            <a:r>
              <a:rPr lang="en-US" b="1" dirty="0"/>
              <a:t> </a:t>
            </a:r>
            <a:r>
              <a:rPr lang="en-US" b="1" dirty="0" err="1"/>
              <a:t>xác</a:t>
            </a:r>
            <a:r>
              <a:rPr lang="en-US" b="1" dirty="0"/>
              <a:t> </a:t>
            </a:r>
            <a:r>
              <a:rPr lang="en-US" b="1" dirty="0" err="1"/>
              <a:t>suất</a:t>
            </a:r>
            <a:r>
              <a:rPr lang="en-US" b="1" dirty="0"/>
              <a:t> A</a:t>
            </a:r>
            <a:endParaRPr lang="en-ID" b="1" dirty="0"/>
          </a:p>
        </p:txBody>
      </p:sp>
      <p:sp>
        <p:nvSpPr>
          <p:cNvPr id="24" name="Multiplication Sign 23">
            <a:extLst>
              <a:ext uri="{FF2B5EF4-FFF2-40B4-BE49-F238E27FC236}">
                <a16:creationId xmlns:a16="http://schemas.microsoft.com/office/drawing/2014/main" id="{889E5E92-9626-C871-53BF-730F4AB3F9AF}"/>
              </a:ext>
            </a:extLst>
          </p:cNvPr>
          <p:cNvSpPr/>
          <p:nvPr/>
        </p:nvSpPr>
        <p:spPr>
          <a:xfrm>
            <a:off x="3819525" y="1130322"/>
            <a:ext cx="1447800" cy="144779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TextBox 24">
            <a:extLst>
              <a:ext uri="{FF2B5EF4-FFF2-40B4-BE49-F238E27FC236}">
                <a16:creationId xmlns:a16="http://schemas.microsoft.com/office/drawing/2014/main" id="{F0BF4D91-D195-3E5C-8B64-EE688193C07E}"/>
              </a:ext>
            </a:extLst>
          </p:cNvPr>
          <p:cNvSpPr txBox="1"/>
          <p:nvPr/>
        </p:nvSpPr>
        <p:spPr>
          <a:xfrm>
            <a:off x="2714625" y="4809557"/>
            <a:ext cx="4248150" cy="369332"/>
          </a:xfrm>
          <a:prstGeom prst="rect">
            <a:avLst/>
          </a:prstGeom>
          <a:noFill/>
        </p:spPr>
        <p:txBody>
          <a:bodyPr wrap="square" rtlCol="0">
            <a:spAutoFit/>
          </a:bodyPr>
          <a:lstStyle/>
          <a:p>
            <a:r>
              <a:rPr lang="en-US" dirty="0">
                <a:sym typeface="Wingdings" panose="05000000000000000000" pitchFamily="2" charset="2"/>
              </a:rPr>
              <a:t> </a:t>
            </a:r>
            <a:r>
              <a:rPr lang="en-US" b="1" dirty="0"/>
              <a:t>A và B </a:t>
            </a:r>
            <a:r>
              <a:rPr lang="en-US" b="1" dirty="0" err="1"/>
              <a:t>độc</a:t>
            </a:r>
            <a:r>
              <a:rPr lang="en-US" b="1" dirty="0"/>
              <a:t> </a:t>
            </a:r>
            <a:r>
              <a:rPr lang="en-US" b="1" dirty="0" err="1"/>
              <a:t>lập</a:t>
            </a:r>
            <a:r>
              <a:rPr lang="en-US" b="1" dirty="0"/>
              <a:t> </a:t>
            </a:r>
            <a:r>
              <a:rPr lang="en-US" b="1" dirty="0" err="1"/>
              <a:t>xác</a:t>
            </a:r>
            <a:r>
              <a:rPr lang="en-US" b="1" dirty="0"/>
              <a:t> </a:t>
            </a:r>
            <a:r>
              <a:rPr lang="en-US" b="1" dirty="0" err="1"/>
              <a:t>suất</a:t>
            </a:r>
            <a:endParaRPr lang="en-ID" b="1" dirty="0"/>
          </a:p>
        </p:txBody>
      </p:sp>
    </p:spTree>
    <p:extLst>
      <p:ext uri="{BB962C8B-B14F-4D97-AF65-F5344CB8AC3E}">
        <p14:creationId xmlns:p14="http://schemas.microsoft.com/office/powerpoint/2010/main" val="30782420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strips(up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5A4E66F-9315-2BCA-A12F-2C55FC7D7925}"/>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A819B4EF-A6A1-002A-59F5-276D13DB9C7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88C1736-B0BC-DB3F-3E68-FEE0FCB51289}"/>
              </a:ext>
            </a:extLst>
          </p:cNvPr>
          <p:cNvSpPr>
            <a:spLocks noGrp="1"/>
          </p:cNvSpPr>
          <p:nvPr>
            <p:ph type="sldNum" sz="quarter" idx="12"/>
          </p:nvPr>
        </p:nvSpPr>
        <p:spPr/>
        <p:txBody>
          <a:bodyPr/>
          <a:lstStyle/>
          <a:p>
            <a:pPr>
              <a:defRPr/>
            </a:pPr>
            <a:fld id="{F769ABA6-33D2-4B9E-AD9A-DD94F86140E0}" type="slidenum">
              <a:rPr lang="en-US" altLang="en-US" smtClean="0"/>
              <a:pPr>
                <a:defRPr/>
              </a:pPr>
              <a:t>46</a:t>
            </a:fld>
            <a:endParaRPr lang="en-US" altLang="en-US"/>
          </a:p>
        </p:txBody>
      </p:sp>
      <p:sp>
        <p:nvSpPr>
          <p:cNvPr id="7" name="TextBox 6">
            <a:extLst>
              <a:ext uri="{FF2B5EF4-FFF2-40B4-BE49-F238E27FC236}">
                <a16:creationId xmlns:a16="http://schemas.microsoft.com/office/drawing/2014/main" id="{56356450-0648-75A0-67A9-717BAE473977}"/>
              </a:ext>
            </a:extLst>
          </p:cNvPr>
          <p:cNvSpPr txBox="1"/>
          <p:nvPr/>
        </p:nvSpPr>
        <p:spPr>
          <a:xfrm>
            <a:off x="381000" y="762000"/>
            <a:ext cx="6400800" cy="400110"/>
          </a:xfrm>
          <a:prstGeom prst="rect">
            <a:avLst/>
          </a:prstGeom>
          <a:noFill/>
        </p:spPr>
        <p:txBody>
          <a:bodyPr wrap="square" rtlCol="0">
            <a:spAutoFit/>
          </a:bodyPr>
          <a:lstStyle/>
          <a:p>
            <a:r>
              <a:rPr lang="en-US" sz="2000" b="1" dirty="0"/>
              <a:t>2. </a:t>
            </a:r>
            <a:r>
              <a:rPr lang="en-US" sz="2000" b="1" dirty="0" err="1"/>
              <a:t>Xác</a:t>
            </a:r>
            <a:r>
              <a:rPr lang="en-US" sz="2000" b="1" dirty="0"/>
              <a:t> </a:t>
            </a:r>
            <a:r>
              <a:rPr lang="en-US" sz="2000" b="1" dirty="0" err="1"/>
              <a:t>suất</a:t>
            </a:r>
            <a:r>
              <a:rPr lang="en-US" sz="2000" b="1" dirty="0"/>
              <a:t> </a:t>
            </a:r>
            <a:r>
              <a:rPr lang="en-US" sz="2000" b="1" dirty="0" err="1"/>
              <a:t>có</a:t>
            </a:r>
            <a:r>
              <a:rPr lang="en-US" sz="2000" b="1" dirty="0"/>
              <a:t> </a:t>
            </a:r>
            <a:r>
              <a:rPr lang="en-US" sz="2000" b="1" dirty="0" err="1"/>
              <a:t>điều</a:t>
            </a:r>
            <a:r>
              <a:rPr lang="en-US" sz="2000" b="1" dirty="0"/>
              <a:t> </a:t>
            </a:r>
            <a:r>
              <a:rPr lang="en-US" sz="2000" b="1" dirty="0" err="1"/>
              <a:t>kiện</a:t>
            </a:r>
            <a:r>
              <a:rPr lang="en-US" sz="2000" b="1" dirty="0"/>
              <a:t> và </a:t>
            </a:r>
            <a:r>
              <a:rPr lang="en-US" sz="2000" b="1" dirty="0" err="1"/>
              <a:t>định</a:t>
            </a:r>
            <a:r>
              <a:rPr lang="en-US" sz="2000" b="1" dirty="0"/>
              <a:t> lý Bayes</a:t>
            </a:r>
            <a:endParaRPr lang="en-ID" sz="2000" b="1" dirty="0"/>
          </a:p>
        </p:txBody>
      </p:sp>
      <p:sp>
        <p:nvSpPr>
          <p:cNvPr id="8" name="TextBox 7">
            <a:extLst>
              <a:ext uri="{FF2B5EF4-FFF2-40B4-BE49-F238E27FC236}">
                <a16:creationId xmlns:a16="http://schemas.microsoft.com/office/drawing/2014/main" id="{F405D5DD-B409-1470-E96E-6BE5A8D6EADA}"/>
              </a:ext>
            </a:extLst>
          </p:cNvPr>
          <p:cNvSpPr txBox="1"/>
          <p:nvPr/>
        </p:nvSpPr>
        <p:spPr>
          <a:xfrm>
            <a:off x="1352550" y="1676400"/>
            <a:ext cx="3352800" cy="369332"/>
          </a:xfrm>
          <a:prstGeom prst="rect">
            <a:avLst/>
          </a:prstGeom>
          <a:noFill/>
        </p:spPr>
        <p:txBody>
          <a:bodyPr wrap="square" rtlCol="0">
            <a:spAutoFit/>
          </a:bodyPr>
          <a:lstStyle/>
          <a:p>
            <a:r>
              <a:rPr lang="en-US" dirty="0"/>
              <a:t>A và B </a:t>
            </a:r>
            <a:r>
              <a:rPr lang="en-US" dirty="0" err="1"/>
              <a:t>độc</a:t>
            </a:r>
            <a:r>
              <a:rPr lang="en-US" dirty="0"/>
              <a:t> </a:t>
            </a:r>
            <a:r>
              <a:rPr lang="en-US" dirty="0" err="1"/>
              <a:t>lập</a:t>
            </a:r>
            <a:endParaRPr lang="en-ID" dirty="0"/>
          </a:p>
        </p:txBody>
      </p:sp>
      <p:sp>
        <p:nvSpPr>
          <p:cNvPr id="9" name="Arrow: Right 8">
            <a:extLst>
              <a:ext uri="{FF2B5EF4-FFF2-40B4-BE49-F238E27FC236}">
                <a16:creationId xmlns:a16="http://schemas.microsoft.com/office/drawing/2014/main" id="{80705001-E365-1B86-06D0-50944A51E20B}"/>
              </a:ext>
            </a:extLst>
          </p:cNvPr>
          <p:cNvSpPr/>
          <p:nvPr/>
        </p:nvSpPr>
        <p:spPr>
          <a:xfrm>
            <a:off x="2998824" y="1768732"/>
            <a:ext cx="1600200" cy="18466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4959B80-9C29-30A3-479E-203DD4C2C5E2}"/>
                  </a:ext>
                </a:extLst>
              </p:cNvPr>
              <p:cNvSpPr txBox="1"/>
              <p:nvPr/>
            </p:nvSpPr>
            <p:spPr>
              <a:xfrm>
                <a:off x="4690720" y="1722566"/>
                <a:ext cx="20857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m:oMathPara>
                </a14:m>
                <a:endParaRPr lang="en-ID" dirty="0"/>
              </a:p>
            </p:txBody>
          </p:sp>
        </mc:Choice>
        <mc:Fallback xmlns="">
          <p:sp>
            <p:nvSpPr>
              <p:cNvPr id="10" name="TextBox 9">
                <a:extLst>
                  <a:ext uri="{FF2B5EF4-FFF2-40B4-BE49-F238E27FC236}">
                    <a16:creationId xmlns:a16="http://schemas.microsoft.com/office/drawing/2014/main" id="{D4959B80-9C29-30A3-479E-203DD4C2C5E2}"/>
                  </a:ext>
                </a:extLst>
              </p:cNvPr>
              <p:cNvSpPr txBox="1">
                <a:spLocks noRot="1" noChangeAspect="1" noMove="1" noResize="1" noEditPoints="1" noAdjustHandles="1" noChangeArrowheads="1" noChangeShapeType="1" noTextEdit="1"/>
              </p:cNvSpPr>
              <p:nvPr/>
            </p:nvSpPr>
            <p:spPr>
              <a:xfrm>
                <a:off x="4690720" y="1722566"/>
                <a:ext cx="2085764" cy="276999"/>
              </a:xfrm>
              <a:prstGeom prst="rect">
                <a:avLst/>
              </a:prstGeom>
              <a:blipFill>
                <a:blip r:embed="rId2"/>
                <a:stretch>
                  <a:fillRect l="-1749" t="-2222" r="-3207" b="-37778"/>
                </a:stretch>
              </a:blipFill>
            </p:spPr>
            <p:txBody>
              <a:bodyPr/>
              <a:lstStyle/>
              <a:p>
                <a:r>
                  <a:rPr lang="en-ID">
                    <a:noFill/>
                  </a:rPr>
                  <a:t> </a:t>
                </a:r>
              </a:p>
            </p:txBody>
          </p:sp>
        </mc:Fallback>
      </mc:AlternateContent>
      <p:sp>
        <p:nvSpPr>
          <p:cNvPr id="11" name="TextBox 10">
            <a:extLst>
              <a:ext uri="{FF2B5EF4-FFF2-40B4-BE49-F238E27FC236}">
                <a16:creationId xmlns:a16="http://schemas.microsoft.com/office/drawing/2014/main" id="{6A73420F-A0B7-8FC3-6464-81C1646879AD}"/>
              </a:ext>
            </a:extLst>
          </p:cNvPr>
          <p:cNvSpPr txBox="1"/>
          <p:nvPr/>
        </p:nvSpPr>
        <p:spPr>
          <a:xfrm>
            <a:off x="628650" y="2375356"/>
            <a:ext cx="2895600" cy="369332"/>
          </a:xfrm>
          <a:prstGeom prst="rect">
            <a:avLst/>
          </a:prstGeom>
          <a:noFill/>
        </p:spPr>
        <p:txBody>
          <a:bodyPr wrap="square" rtlCol="0">
            <a:spAutoFit/>
          </a:bodyPr>
          <a:lstStyle/>
          <a:p>
            <a:r>
              <a:rPr lang="en-US" dirty="0"/>
              <a:t>B </a:t>
            </a:r>
            <a:r>
              <a:rPr lang="en-US" dirty="0" err="1"/>
              <a:t>phụ</a:t>
            </a:r>
            <a:r>
              <a:rPr lang="en-US" dirty="0"/>
              <a:t> </a:t>
            </a:r>
            <a:r>
              <a:rPr lang="en-US" dirty="0" err="1"/>
              <a:t>thuộc</a:t>
            </a:r>
            <a:r>
              <a:rPr lang="en-US" dirty="0"/>
              <a:t> </a:t>
            </a:r>
            <a:r>
              <a:rPr lang="en-US" dirty="0" err="1"/>
              <a:t>xác</a:t>
            </a:r>
            <a:r>
              <a:rPr lang="en-US" dirty="0"/>
              <a:t> </a:t>
            </a:r>
            <a:r>
              <a:rPr lang="en-US" dirty="0" err="1"/>
              <a:t>suất</a:t>
            </a:r>
            <a:r>
              <a:rPr lang="en-US" dirty="0"/>
              <a:t> A</a:t>
            </a:r>
            <a:endParaRPr lang="en-ID"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BA74C8-EE5F-BBB8-43A9-496B8E27EA43}"/>
                  </a:ext>
                </a:extLst>
              </p:cNvPr>
              <p:cNvSpPr txBox="1"/>
              <p:nvPr/>
            </p:nvSpPr>
            <p:spPr>
              <a:xfrm>
                <a:off x="5242008" y="2450718"/>
                <a:ext cx="24214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ID" dirty="0"/>
              </a:p>
            </p:txBody>
          </p:sp>
        </mc:Choice>
        <mc:Fallback xmlns="">
          <p:sp>
            <p:nvSpPr>
              <p:cNvPr id="12" name="TextBox 11">
                <a:extLst>
                  <a:ext uri="{FF2B5EF4-FFF2-40B4-BE49-F238E27FC236}">
                    <a16:creationId xmlns:a16="http://schemas.microsoft.com/office/drawing/2014/main" id="{5EBA74C8-EE5F-BBB8-43A9-496B8E27EA43}"/>
                  </a:ext>
                </a:extLst>
              </p:cNvPr>
              <p:cNvSpPr txBox="1">
                <a:spLocks noRot="1" noChangeAspect="1" noMove="1" noResize="1" noEditPoints="1" noAdjustHandles="1" noChangeArrowheads="1" noChangeShapeType="1" noTextEdit="1"/>
              </p:cNvSpPr>
              <p:nvPr/>
            </p:nvSpPr>
            <p:spPr>
              <a:xfrm>
                <a:off x="5242008" y="2450718"/>
                <a:ext cx="2421497" cy="276999"/>
              </a:xfrm>
              <a:prstGeom prst="rect">
                <a:avLst/>
              </a:prstGeom>
              <a:blipFill>
                <a:blip r:embed="rId3"/>
                <a:stretch>
                  <a:fillRect l="-1763" r="-3023" b="-37778"/>
                </a:stretch>
              </a:blipFill>
            </p:spPr>
            <p:txBody>
              <a:bodyPr/>
              <a:lstStyle/>
              <a:p>
                <a:r>
                  <a:rPr lang="en-ID">
                    <a:noFill/>
                  </a:rPr>
                  <a:t> </a:t>
                </a:r>
              </a:p>
            </p:txBody>
          </p:sp>
        </mc:Fallback>
      </mc:AlternateContent>
      <p:sp>
        <p:nvSpPr>
          <p:cNvPr id="13" name="Arrow: Right 12">
            <a:extLst>
              <a:ext uri="{FF2B5EF4-FFF2-40B4-BE49-F238E27FC236}">
                <a16:creationId xmlns:a16="http://schemas.microsoft.com/office/drawing/2014/main" id="{9DCB6E21-B0A9-42BC-48FB-4B9A0972454B}"/>
              </a:ext>
            </a:extLst>
          </p:cNvPr>
          <p:cNvSpPr/>
          <p:nvPr/>
        </p:nvSpPr>
        <p:spPr>
          <a:xfrm>
            <a:off x="3502985" y="2467688"/>
            <a:ext cx="1600200" cy="18466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710D9FBA-1741-A077-8641-58F015B636F6}"/>
              </a:ext>
            </a:extLst>
          </p:cNvPr>
          <p:cNvSpPr txBox="1"/>
          <p:nvPr/>
        </p:nvSpPr>
        <p:spPr>
          <a:xfrm>
            <a:off x="977308" y="3169126"/>
            <a:ext cx="7176091" cy="369332"/>
          </a:xfrm>
          <a:prstGeom prst="rect">
            <a:avLst/>
          </a:prstGeom>
          <a:noFill/>
        </p:spPr>
        <p:txBody>
          <a:bodyPr wrap="square" rtlCol="0">
            <a:spAutoFit/>
          </a:bodyPr>
          <a:lstStyle/>
          <a:p>
            <a:r>
              <a:rPr lang="en-US" dirty="0" err="1"/>
              <a:t>Định</a:t>
            </a:r>
            <a:r>
              <a:rPr lang="en-US" dirty="0"/>
              <a:t> lý Bayes:</a:t>
            </a:r>
            <a:endParaRPr lang="en-ID"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B88AC6E-8021-8F2D-8C7F-CBE6AD57EAD3}"/>
                  </a:ext>
                </a:extLst>
              </p:cNvPr>
              <p:cNvSpPr txBox="1"/>
              <p:nvPr/>
            </p:nvSpPr>
            <p:spPr>
              <a:xfrm>
                <a:off x="3156777" y="3245108"/>
                <a:ext cx="2292615"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ID" dirty="0"/>
              </a:p>
            </p:txBody>
          </p:sp>
        </mc:Choice>
        <mc:Fallback xmlns="">
          <p:sp>
            <p:nvSpPr>
              <p:cNvPr id="15" name="TextBox 14">
                <a:extLst>
                  <a:ext uri="{FF2B5EF4-FFF2-40B4-BE49-F238E27FC236}">
                    <a16:creationId xmlns:a16="http://schemas.microsoft.com/office/drawing/2014/main" id="{7B88AC6E-8021-8F2D-8C7F-CBE6AD57EAD3}"/>
                  </a:ext>
                </a:extLst>
              </p:cNvPr>
              <p:cNvSpPr txBox="1">
                <a:spLocks noRot="1" noChangeAspect="1" noMove="1" noResize="1" noEditPoints="1" noAdjustHandles="1" noChangeArrowheads="1" noChangeShapeType="1" noTextEdit="1"/>
              </p:cNvSpPr>
              <p:nvPr/>
            </p:nvSpPr>
            <p:spPr>
              <a:xfrm>
                <a:off x="3156777" y="3245108"/>
                <a:ext cx="2292615" cy="586699"/>
              </a:xfrm>
              <a:prstGeom prst="rect">
                <a:avLst/>
              </a:prstGeom>
              <a:blipFill>
                <a:blip r:embed="rId4"/>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E52BD0-82EE-922D-047D-82F2CD5533EB}"/>
                  </a:ext>
                </a:extLst>
              </p:cNvPr>
              <p:cNvSpPr txBox="1"/>
              <p:nvPr/>
            </p:nvSpPr>
            <p:spPr>
              <a:xfrm>
                <a:off x="2321885" y="4181140"/>
                <a:ext cx="5562600" cy="369332"/>
              </a:xfrm>
              <a:prstGeom prst="rect">
                <a:avLst/>
              </a:prstGeom>
              <a:noFill/>
            </p:spPr>
            <p:txBody>
              <a:bodyPr wrap="square" rtlCol="0">
                <a:spAutoFit/>
              </a:bodyPr>
              <a:lstStyle/>
              <a:p>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𝑃</m:t>
                    </m:r>
                    <m:d>
                      <m:dPr>
                        <m:ctrlPr>
                          <a:rPr lang="en-US" b="0" i="1" smtClean="0">
                            <a:latin typeface="Cambria Math" panose="02040503050406030204" pitchFamily="18" charset="0"/>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𝐴</m:t>
                        </m:r>
                      </m:e>
                      <m:e>
                        <m:r>
                          <a:rPr lang="en-US" b="0" i="1" smtClean="0">
                            <a:latin typeface="Cambria Math" panose="02040503050406030204" pitchFamily="18" charset="0"/>
                            <a:sym typeface="Wingdings" panose="05000000000000000000" pitchFamily="2" charset="2"/>
                          </a:rPr>
                          <m:t>𝐵</m:t>
                        </m:r>
                      </m:e>
                    </m:d>
                    <m:r>
                      <a:rPr lang="en-US" b="0" i="1" smtClean="0">
                        <a:latin typeface="Cambria Math" panose="02040503050406030204" pitchFamily="18" charset="0"/>
                        <a:sym typeface="Wingdings" panose="05000000000000000000" pitchFamily="2" charset="2"/>
                      </a:rPr>
                      <m:t>𝑃</m:t>
                    </m:r>
                    <m:d>
                      <m:dPr>
                        <m:ctrlPr>
                          <a:rPr lang="en-US" b="0" i="1" smtClean="0">
                            <a:latin typeface="Cambria Math" panose="02040503050406030204" pitchFamily="18" charset="0"/>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𝐵</m:t>
                        </m:r>
                      </m:e>
                    </m:d>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𝑃</m:t>
                    </m:r>
                    <m:d>
                      <m:dPr>
                        <m:ctrlPr>
                          <a:rPr lang="en-US" b="0" i="1" smtClean="0">
                            <a:latin typeface="Cambria Math" panose="02040503050406030204" pitchFamily="18" charset="0"/>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𝐴</m:t>
                        </m:r>
                        <m:r>
                          <a:rPr lang="en-US" b="0" i="1" smtClean="0">
                            <a:latin typeface="Cambria Math" panose="02040503050406030204" pitchFamily="18" charset="0"/>
                            <a:ea typeface="Cambria Math" panose="02040503050406030204" pitchFamily="18" charset="0"/>
                            <a:sym typeface="Wingdings" panose="05000000000000000000" pitchFamily="2" charset="2"/>
                          </a:rPr>
                          <m:t>∩</m:t>
                        </m:r>
                        <m:r>
                          <a:rPr lang="en-US" b="0" i="1" smtClean="0">
                            <a:latin typeface="Cambria Math" panose="02040503050406030204" pitchFamily="18" charset="0"/>
                            <a:ea typeface="Cambria Math" panose="02040503050406030204" pitchFamily="18" charset="0"/>
                            <a:sym typeface="Wingdings" panose="05000000000000000000" pitchFamily="2" charset="2"/>
                          </a:rPr>
                          <m:t>𝐵</m:t>
                        </m:r>
                      </m:e>
                    </m:d>
                    <m:r>
                      <a:rPr lang="en-US" b="0" i="1" smtClean="0">
                        <a:latin typeface="Cambria Math" panose="02040503050406030204" pitchFamily="18" charset="0"/>
                        <a:ea typeface="Cambria Math" panose="02040503050406030204" pitchFamily="18" charset="0"/>
                        <a:sym typeface="Wingdings" panose="05000000000000000000" pitchFamily="2" charset="2"/>
                      </a:rPr>
                      <m:t>=</m:t>
                    </m:r>
                    <m:r>
                      <a:rPr lang="en-US" b="0" i="1" smtClean="0">
                        <a:latin typeface="Cambria Math" panose="02040503050406030204" pitchFamily="18" charset="0"/>
                        <a:ea typeface="Cambria Math" panose="02040503050406030204" pitchFamily="18" charset="0"/>
                        <a:sym typeface="Wingdings" panose="05000000000000000000" pitchFamily="2" charset="2"/>
                      </a:rPr>
                      <m:t>𝑃</m:t>
                    </m:r>
                    <m:d>
                      <m:d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dPr>
                      <m:e>
                        <m:r>
                          <a:rPr lang="en-US" b="0" i="1" smtClean="0">
                            <a:latin typeface="Cambria Math" panose="02040503050406030204" pitchFamily="18" charset="0"/>
                            <a:ea typeface="Cambria Math" panose="02040503050406030204" pitchFamily="18" charset="0"/>
                            <a:sym typeface="Wingdings" panose="05000000000000000000" pitchFamily="2" charset="2"/>
                          </a:rPr>
                          <m:t>𝐵</m:t>
                        </m:r>
                      </m:e>
                      <m:e>
                        <m:r>
                          <a:rPr lang="en-US" b="0" i="1" smtClean="0">
                            <a:latin typeface="Cambria Math" panose="02040503050406030204" pitchFamily="18" charset="0"/>
                            <a:ea typeface="Cambria Math" panose="02040503050406030204" pitchFamily="18" charset="0"/>
                            <a:sym typeface="Wingdings" panose="05000000000000000000" pitchFamily="2" charset="2"/>
                          </a:rPr>
                          <m:t>𝐴</m:t>
                        </m:r>
                      </m:e>
                    </m:d>
                    <m:r>
                      <a:rPr lang="en-US" b="0" i="1" smtClean="0">
                        <a:latin typeface="Cambria Math" panose="02040503050406030204" pitchFamily="18" charset="0"/>
                        <a:ea typeface="Cambria Math" panose="02040503050406030204" pitchFamily="18" charset="0"/>
                        <a:sym typeface="Wingdings" panose="05000000000000000000" pitchFamily="2" charset="2"/>
                      </a:rPr>
                      <m:t>𝑃</m:t>
                    </m:r>
                    <m:r>
                      <a:rPr lang="en-US" b="0" i="1" smtClean="0">
                        <a:latin typeface="Cambria Math" panose="02040503050406030204" pitchFamily="18" charset="0"/>
                        <a:ea typeface="Cambria Math" panose="02040503050406030204" pitchFamily="18" charset="0"/>
                        <a:sym typeface="Wingdings" panose="05000000000000000000" pitchFamily="2" charset="2"/>
                      </a:rPr>
                      <m:t>(</m:t>
                    </m:r>
                    <m:r>
                      <a:rPr lang="en-US" b="0" i="1" smtClean="0">
                        <a:latin typeface="Cambria Math" panose="02040503050406030204" pitchFamily="18" charset="0"/>
                        <a:ea typeface="Cambria Math" panose="02040503050406030204" pitchFamily="18" charset="0"/>
                        <a:sym typeface="Wingdings" panose="05000000000000000000" pitchFamily="2" charset="2"/>
                      </a:rPr>
                      <m:t>𝐴</m:t>
                    </m:r>
                    <m:r>
                      <a:rPr lang="en-US"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en-ID" dirty="0"/>
              </a:p>
            </p:txBody>
          </p:sp>
        </mc:Choice>
        <mc:Fallback xmlns="">
          <p:sp>
            <p:nvSpPr>
              <p:cNvPr id="18" name="TextBox 17">
                <a:extLst>
                  <a:ext uri="{FF2B5EF4-FFF2-40B4-BE49-F238E27FC236}">
                    <a16:creationId xmlns:a16="http://schemas.microsoft.com/office/drawing/2014/main" id="{34E52BD0-82EE-922D-047D-82F2CD5533EB}"/>
                  </a:ext>
                </a:extLst>
              </p:cNvPr>
              <p:cNvSpPr txBox="1">
                <a:spLocks noRot="1" noChangeAspect="1" noMove="1" noResize="1" noEditPoints="1" noAdjustHandles="1" noChangeArrowheads="1" noChangeShapeType="1" noTextEdit="1"/>
              </p:cNvSpPr>
              <p:nvPr/>
            </p:nvSpPr>
            <p:spPr>
              <a:xfrm>
                <a:off x="2321885" y="4181140"/>
                <a:ext cx="5562600" cy="369332"/>
              </a:xfrm>
              <a:prstGeom prst="rect">
                <a:avLst/>
              </a:prstGeom>
              <a:blipFill>
                <a:blip r:embed="rId5"/>
                <a:stretch>
                  <a:fillRect l="-987" t="-10000" b="-26667"/>
                </a:stretch>
              </a:blipFill>
            </p:spPr>
            <p:txBody>
              <a:bodyPr/>
              <a:lstStyle/>
              <a:p>
                <a:r>
                  <a:rPr lang="en-ID">
                    <a:noFill/>
                  </a:rPr>
                  <a:t> </a:t>
                </a:r>
              </a:p>
            </p:txBody>
          </p:sp>
        </mc:Fallback>
      </mc:AlternateContent>
      <p:sp>
        <p:nvSpPr>
          <p:cNvPr id="20" name="TextBox 19">
            <a:extLst>
              <a:ext uri="{FF2B5EF4-FFF2-40B4-BE49-F238E27FC236}">
                <a16:creationId xmlns:a16="http://schemas.microsoft.com/office/drawing/2014/main" id="{331E56C6-9816-BDD2-1F2D-03C11C4E87A4}"/>
              </a:ext>
            </a:extLst>
          </p:cNvPr>
          <p:cNvSpPr txBox="1"/>
          <p:nvPr/>
        </p:nvSpPr>
        <p:spPr>
          <a:xfrm>
            <a:off x="547345" y="5135229"/>
            <a:ext cx="8286750" cy="646331"/>
          </a:xfrm>
          <a:prstGeom prst="rect">
            <a:avLst/>
          </a:prstGeom>
          <a:noFill/>
        </p:spPr>
        <p:txBody>
          <a:bodyPr wrap="square">
            <a:spAutoFit/>
          </a:bodyPr>
          <a:lstStyle/>
          <a:p>
            <a:r>
              <a:rPr lang="en-US" dirty="0"/>
              <a:t>Khi </a:t>
            </a:r>
            <a:r>
              <a:rPr lang="en-US" dirty="0" err="1"/>
              <a:t>chúng</a:t>
            </a:r>
            <a:r>
              <a:rPr lang="en-US" dirty="0"/>
              <a:t> ta </a:t>
            </a:r>
            <a:r>
              <a:rPr lang="en-US" dirty="0" err="1"/>
              <a:t>muốn</a:t>
            </a:r>
            <a:r>
              <a:rPr lang="en-US" dirty="0"/>
              <a:t> </a:t>
            </a:r>
            <a:r>
              <a:rPr lang="en-US" dirty="0" err="1"/>
              <a:t>tính</a:t>
            </a:r>
            <a:r>
              <a:rPr lang="en-US" dirty="0"/>
              <a:t> </a:t>
            </a:r>
            <a:r>
              <a:rPr lang="en-US" dirty="0" err="1"/>
              <a:t>xác</a:t>
            </a:r>
            <a:r>
              <a:rPr lang="en-US" dirty="0"/>
              <a:t> </a:t>
            </a:r>
            <a:r>
              <a:rPr lang="en-US" dirty="0" err="1"/>
              <a:t>suất</a:t>
            </a:r>
            <a:r>
              <a:rPr lang="en-US" dirty="0"/>
              <a:t> A </a:t>
            </a:r>
            <a:r>
              <a:rPr lang="en-US" dirty="0" err="1"/>
              <a:t>xảy</a:t>
            </a:r>
            <a:r>
              <a:rPr lang="en-US" dirty="0"/>
              <a:t> </a:t>
            </a:r>
            <a:r>
              <a:rPr lang="en-US" dirty="0" err="1"/>
              <a:t>ra</a:t>
            </a:r>
            <a:r>
              <a:rPr lang="en-US" dirty="0"/>
              <a:t> </a:t>
            </a:r>
            <a:r>
              <a:rPr lang="en-US" dirty="0" err="1"/>
              <a:t>khi</a:t>
            </a:r>
            <a:r>
              <a:rPr lang="en-US" dirty="0"/>
              <a:t> </a:t>
            </a:r>
            <a:r>
              <a:rPr lang="en-US" dirty="0" err="1"/>
              <a:t>biết</a:t>
            </a:r>
            <a:r>
              <a:rPr lang="en-US" dirty="0"/>
              <a:t> B </a:t>
            </a:r>
            <a:r>
              <a:rPr lang="en-US" dirty="0" err="1"/>
              <a:t>nhưng</a:t>
            </a:r>
            <a:r>
              <a:rPr lang="en-US" dirty="0"/>
              <a:t> ta </a:t>
            </a:r>
            <a:r>
              <a:rPr lang="en-US" dirty="0" err="1"/>
              <a:t>chỉ</a:t>
            </a:r>
            <a:r>
              <a:rPr lang="en-US" dirty="0"/>
              <a:t> </a:t>
            </a:r>
            <a:r>
              <a:rPr lang="en-US" dirty="0" err="1"/>
              <a:t>biết</a:t>
            </a:r>
            <a:r>
              <a:rPr lang="en-US" dirty="0"/>
              <a:t> </a:t>
            </a:r>
            <a:r>
              <a:rPr lang="en-US" dirty="0" err="1"/>
              <a:t>xác</a:t>
            </a:r>
            <a:r>
              <a:rPr lang="en-US" dirty="0"/>
              <a:t> </a:t>
            </a:r>
            <a:r>
              <a:rPr lang="en-US" dirty="0" err="1"/>
              <a:t>suất</a:t>
            </a:r>
            <a:r>
              <a:rPr lang="en-US" dirty="0"/>
              <a:t> B </a:t>
            </a:r>
            <a:r>
              <a:rPr lang="en-US" dirty="0" err="1"/>
              <a:t>xảy</a:t>
            </a:r>
            <a:r>
              <a:rPr lang="en-US" dirty="0"/>
              <a:t> </a:t>
            </a:r>
            <a:r>
              <a:rPr lang="en-US" dirty="0" err="1"/>
              <a:t>ra</a:t>
            </a:r>
            <a:r>
              <a:rPr lang="en-US" dirty="0"/>
              <a:t> </a:t>
            </a:r>
            <a:r>
              <a:rPr lang="en-US" dirty="0" err="1"/>
              <a:t>khi</a:t>
            </a:r>
            <a:r>
              <a:rPr lang="en-US" dirty="0"/>
              <a:t> </a:t>
            </a:r>
            <a:r>
              <a:rPr lang="en-US" dirty="0" err="1"/>
              <a:t>phụ</a:t>
            </a:r>
            <a:r>
              <a:rPr lang="en-US" dirty="0"/>
              <a:t> </a:t>
            </a:r>
            <a:r>
              <a:rPr lang="en-US" dirty="0" err="1"/>
              <a:t>thuộc</a:t>
            </a:r>
            <a:r>
              <a:rPr lang="en-US" dirty="0"/>
              <a:t> A </a:t>
            </a:r>
            <a:endParaRPr lang="en-ID" dirty="0"/>
          </a:p>
        </p:txBody>
      </p:sp>
    </p:spTree>
    <p:extLst>
      <p:ext uri="{BB962C8B-B14F-4D97-AF65-F5344CB8AC3E}">
        <p14:creationId xmlns:p14="http://schemas.microsoft.com/office/powerpoint/2010/main" val="2742631668"/>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4CB86A-5B18-7F31-765D-257A472B187F}"/>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9E07090C-AFA6-BB28-A716-CEEDBA964FC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B778D791-1894-BB5D-58A5-7836B6F3A344}"/>
              </a:ext>
            </a:extLst>
          </p:cNvPr>
          <p:cNvSpPr>
            <a:spLocks noGrp="1"/>
          </p:cNvSpPr>
          <p:nvPr>
            <p:ph type="sldNum" sz="quarter" idx="12"/>
          </p:nvPr>
        </p:nvSpPr>
        <p:spPr/>
        <p:txBody>
          <a:bodyPr/>
          <a:lstStyle/>
          <a:p>
            <a:pPr>
              <a:defRPr/>
            </a:pPr>
            <a:fld id="{F769ABA6-33D2-4B9E-AD9A-DD94F86140E0}" type="slidenum">
              <a:rPr lang="en-US" altLang="en-US" smtClean="0"/>
              <a:pPr>
                <a:defRPr/>
              </a:pPr>
              <a:t>47</a:t>
            </a:fld>
            <a:endParaRPr lang="en-US" altLang="en-US"/>
          </a:p>
        </p:txBody>
      </p:sp>
      <p:sp>
        <p:nvSpPr>
          <p:cNvPr id="7" name="TextBox 6">
            <a:extLst>
              <a:ext uri="{FF2B5EF4-FFF2-40B4-BE49-F238E27FC236}">
                <a16:creationId xmlns:a16="http://schemas.microsoft.com/office/drawing/2014/main" id="{DA1970AD-FAC7-F06C-26B4-26B5F94567B6}"/>
              </a:ext>
            </a:extLst>
          </p:cNvPr>
          <p:cNvSpPr txBox="1"/>
          <p:nvPr/>
        </p:nvSpPr>
        <p:spPr>
          <a:xfrm>
            <a:off x="400050" y="762000"/>
            <a:ext cx="2514600" cy="400110"/>
          </a:xfrm>
          <a:prstGeom prst="rect">
            <a:avLst/>
          </a:prstGeom>
          <a:noFill/>
        </p:spPr>
        <p:txBody>
          <a:bodyPr wrap="square" rtlCol="0">
            <a:spAutoFit/>
          </a:bodyPr>
          <a:lstStyle/>
          <a:p>
            <a:r>
              <a:rPr lang="en-US" sz="2000" b="1" dirty="0"/>
              <a:t>3. </a:t>
            </a:r>
            <a:r>
              <a:rPr lang="en-US" sz="2000" b="1" dirty="0" err="1"/>
              <a:t>Biến</a:t>
            </a:r>
            <a:r>
              <a:rPr lang="en-US" sz="2000" b="1" dirty="0"/>
              <a:t> </a:t>
            </a:r>
            <a:r>
              <a:rPr lang="en-US" sz="2000" b="1" dirty="0" err="1"/>
              <a:t>ngẫu</a:t>
            </a:r>
            <a:r>
              <a:rPr lang="en-US" sz="2000" b="1" dirty="0"/>
              <a:t> </a:t>
            </a:r>
            <a:r>
              <a:rPr lang="en-US" sz="2000" b="1" dirty="0" err="1"/>
              <a:t>nhiên</a:t>
            </a:r>
            <a:endParaRPr lang="en-ID" sz="2000" b="1" dirty="0"/>
          </a:p>
        </p:txBody>
      </p:sp>
      <p:sp>
        <p:nvSpPr>
          <p:cNvPr id="8" name="TextBox 7">
            <a:extLst>
              <a:ext uri="{FF2B5EF4-FFF2-40B4-BE49-F238E27FC236}">
                <a16:creationId xmlns:a16="http://schemas.microsoft.com/office/drawing/2014/main" id="{6B1E528D-7B1F-4B40-1BE1-F21F75A74B30}"/>
              </a:ext>
            </a:extLst>
          </p:cNvPr>
          <p:cNvSpPr txBox="1"/>
          <p:nvPr/>
        </p:nvSpPr>
        <p:spPr>
          <a:xfrm>
            <a:off x="487769" y="1447800"/>
            <a:ext cx="8001000" cy="923330"/>
          </a:xfrm>
          <a:prstGeom prst="rect">
            <a:avLst/>
          </a:prstGeom>
          <a:noFill/>
        </p:spPr>
        <p:txBody>
          <a:bodyPr wrap="square" rtlCol="0">
            <a:spAutoFit/>
          </a:bodyPr>
          <a:lstStyle/>
          <a:p>
            <a:pPr algn="just"/>
            <a:r>
              <a:rPr lang="vi-VN" b="0" i="0" dirty="0">
                <a:effectLst/>
                <a:latin typeface="Times New Roman" panose="02020603050405020304" pitchFamily="18" charset="0"/>
              </a:rPr>
              <a:t>Biến ngẫu nhiên là đại lượng mà việc nó có thể nhận một giá trị cụ thể nào đó, hoặc</a:t>
            </a:r>
            <a:r>
              <a:rPr lang="en-US" b="0" i="0" dirty="0">
                <a:effectLst/>
                <a:latin typeface="Times New Roman" panose="02020603050405020304" pitchFamily="18" charset="0"/>
              </a:rPr>
              <a:t> </a:t>
            </a:r>
            <a:r>
              <a:rPr lang="vi-VN" b="0" i="0" dirty="0">
                <a:effectLst/>
                <a:latin typeface="Times New Roman" panose="02020603050405020304" pitchFamily="18" charset="0"/>
              </a:rPr>
              <a:t>một giá trị nằm trong một khoảng nào đó thuộc miền các khoảng giá trị có thể có của</a:t>
            </a:r>
            <a:r>
              <a:rPr lang="en-US" b="0" i="0" dirty="0">
                <a:effectLst/>
                <a:latin typeface="Times New Roman" panose="02020603050405020304" pitchFamily="18" charset="0"/>
              </a:rPr>
              <a:t> </a:t>
            </a:r>
            <a:r>
              <a:rPr lang="vi-VN" b="0" i="0" dirty="0">
                <a:effectLst/>
                <a:latin typeface="Times New Roman" panose="02020603050405020304" pitchFamily="18" charset="0"/>
              </a:rPr>
              <a:t>nó, là một biến cố ngẫu nhiên nếu như phép thử chưa được thực hiện.</a:t>
            </a:r>
            <a:endParaRPr lang="en-ID" dirty="0"/>
          </a:p>
        </p:txBody>
      </p:sp>
      <p:sp>
        <p:nvSpPr>
          <p:cNvPr id="9" name="TextBox 8">
            <a:extLst>
              <a:ext uri="{FF2B5EF4-FFF2-40B4-BE49-F238E27FC236}">
                <a16:creationId xmlns:a16="http://schemas.microsoft.com/office/drawing/2014/main" id="{3CA085D3-CE7A-F614-6BED-143D4F106F09}"/>
              </a:ext>
            </a:extLst>
          </p:cNvPr>
          <p:cNvSpPr txBox="1"/>
          <p:nvPr/>
        </p:nvSpPr>
        <p:spPr>
          <a:xfrm>
            <a:off x="760228" y="2831554"/>
            <a:ext cx="7726769" cy="646331"/>
          </a:xfrm>
          <a:prstGeom prst="rect">
            <a:avLst/>
          </a:prstGeom>
          <a:noFill/>
        </p:spPr>
        <p:txBody>
          <a:bodyPr wrap="square" rtlCol="0">
            <a:spAutoFit/>
          </a:bodyPr>
          <a:lstStyle/>
          <a:p>
            <a:r>
              <a:rPr lang="en-US" dirty="0" err="1"/>
              <a:t>Biến</a:t>
            </a:r>
            <a:r>
              <a:rPr lang="en-US" dirty="0"/>
              <a:t> </a:t>
            </a:r>
            <a:r>
              <a:rPr lang="en-US" dirty="0" err="1"/>
              <a:t>ngẫu</a:t>
            </a:r>
            <a:r>
              <a:rPr lang="en-US" dirty="0"/>
              <a:t> </a:t>
            </a:r>
            <a:r>
              <a:rPr lang="en-US" dirty="0" err="1"/>
              <a:t>nhiên</a:t>
            </a:r>
            <a:r>
              <a:rPr lang="en-US" dirty="0"/>
              <a:t> </a:t>
            </a:r>
            <a:r>
              <a:rPr lang="en-US" dirty="0" err="1"/>
              <a:t>rời</a:t>
            </a:r>
            <a:r>
              <a:rPr lang="en-US" dirty="0"/>
              <a:t> </a:t>
            </a:r>
            <a:r>
              <a:rPr lang="en-US" dirty="0" err="1"/>
              <a:t>rạc</a:t>
            </a:r>
            <a:r>
              <a:rPr lang="en-US" dirty="0"/>
              <a:t>: Khi </a:t>
            </a:r>
            <a:r>
              <a:rPr lang="en-US" dirty="0" err="1"/>
              <a:t>các</a:t>
            </a:r>
            <a:r>
              <a:rPr lang="en-US" dirty="0"/>
              <a:t> </a:t>
            </a:r>
            <a:r>
              <a:rPr lang="en-US" dirty="0" err="1"/>
              <a:t>giá</a:t>
            </a:r>
            <a:r>
              <a:rPr lang="en-US" dirty="0"/>
              <a:t> </a:t>
            </a:r>
            <a:r>
              <a:rPr lang="en-US" dirty="0" err="1"/>
              <a:t>trị</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của</a:t>
            </a:r>
            <a:r>
              <a:rPr lang="en-US" dirty="0"/>
              <a:t> </a:t>
            </a:r>
            <a:r>
              <a:rPr lang="en-US" dirty="0" err="1"/>
              <a:t>nó</a:t>
            </a:r>
            <a:r>
              <a:rPr lang="en-US" dirty="0"/>
              <a:t> </a:t>
            </a:r>
            <a:r>
              <a:rPr lang="en-US" dirty="0" err="1"/>
              <a:t>được</a:t>
            </a:r>
            <a:r>
              <a:rPr lang="en-US" dirty="0"/>
              <a:t> </a:t>
            </a:r>
            <a:r>
              <a:rPr lang="en-US" dirty="0" err="1"/>
              <a:t>xếp</a:t>
            </a:r>
            <a:r>
              <a:rPr lang="en-US" dirty="0"/>
              <a:t> </a:t>
            </a:r>
            <a:r>
              <a:rPr lang="en-US" dirty="0" err="1"/>
              <a:t>thành</a:t>
            </a:r>
            <a:r>
              <a:rPr lang="en-US" dirty="0"/>
              <a:t> </a:t>
            </a:r>
            <a:r>
              <a:rPr lang="en-US" dirty="0" err="1"/>
              <a:t>dãy</a:t>
            </a:r>
            <a:r>
              <a:rPr lang="en-US" dirty="0"/>
              <a:t> </a:t>
            </a:r>
            <a:r>
              <a:rPr lang="en-US" dirty="0" err="1"/>
              <a:t>hữu</a:t>
            </a:r>
            <a:r>
              <a:rPr lang="en-US" dirty="0"/>
              <a:t> </a:t>
            </a:r>
            <a:r>
              <a:rPr lang="en-US" dirty="0" err="1"/>
              <a:t>hạn</a:t>
            </a:r>
            <a:r>
              <a:rPr lang="en-US" dirty="0"/>
              <a:t> </a:t>
            </a:r>
            <a:r>
              <a:rPr lang="en-US" dirty="0" err="1"/>
              <a:t>hoặc</a:t>
            </a:r>
            <a:r>
              <a:rPr lang="en-US" dirty="0"/>
              <a:t> </a:t>
            </a:r>
            <a:r>
              <a:rPr lang="en-US" dirty="0" err="1"/>
              <a:t>vô</a:t>
            </a:r>
            <a:r>
              <a:rPr lang="en-US" dirty="0"/>
              <a:t> </a:t>
            </a:r>
            <a:r>
              <a:rPr lang="en-US" dirty="0" err="1"/>
              <a:t>hạn</a:t>
            </a:r>
            <a:endParaRPr lang="en-ID" dirty="0"/>
          </a:p>
        </p:txBody>
      </p:sp>
      <p:sp>
        <p:nvSpPr>
          <p:cNvPr id="10" name="TextBox 9">
            <a:extLst>
              <a:ext uri="{FF2B5EF4-FFF2-40B4-BE49-F238E27FC236}">
                <a16:creationId xmlns:a16="http://schemas.microsoft.com/office/drawing/2014/main" id="{994EC638-44BE-A902-02F7-9ABED93C119C}"/>
              </a:ext>
            </a:extLst>
          </p:cNvPr>
          <p:cNvSpPr txBox="1"/>
          <p:nvPr/>
        </p:nvSpPr>
        <p:spPr>
          <a:xfrm>
            <a:off x="760228" y="3893905"/>
            <a:ext cx="7162800" cy="646331"/>
          </a:xfrm>
          <a:prstGeom prst="rect">
            <a:avLst/>
          </a:prstGeom>
          <a:noFill/>
        </p:spPr>
        <p:txBody>
          <a:bodyPr wrap="square" rtlCol="0">
            <a:spAutoFit/>
          </a:bodyPr>
          <a:lstStyle/>
          <a:p>
            <a:r>
              <a:rPr lang="en-US" dirty="0" err="1"/>
              <a:t>Biến</a:t>
            </a:r>
            <a:r>
              <a:rPr lang="en-US" dirty="0"/>
              <a:t> </a:t>
            </a:r>
            <a:r>
              <a:rPr lang="en-US" dirty="0" err="1"/>
              <a:t>ngẫu</a:t>
            </a:r>
            <a:r>
              <a:rPr lang="en-US" dirty="0"/>
              <a:t> </a:t>
            </a:r>
            <a:r>
              <a:rPr lang="en-US" dirty="0" err="1"/>
              <a:t>nhiên</a:t>
            </a:r>
            <a:r>
              <a:rPr lang="en-US" dirty="0"/>
              <a:t> </a:t>
            </a:r>
            <a:r>
              <a:rPr lang="en-US" dirty="0" err="1"/>
              <a:t>liên</a:t>
            </a:r>
            <a:r>
              <a:rPr lang="en-US" dirty="0"/>
              <a:t> </a:t>
            </a:r>
            <a:r>
              <a:rPr lang="en-US" dirty="0" err="1"/>
              <a:t>tục</a:t>
            </a:r>
            <a:r>
              <a:rPr lang="en-US" dirty="0"/>
              <a:t>: Khi </a:t>
            </a:r>
            <a:r>
              <a:rPr lang="en-US" dirty="0" err="1"/>
              <a:t>các</a:t>
            </a:r>
            <a:r>
              <a:rPr lang="en-US" dirty="0"/>
              <a:t> </a:t>
            </a:r>
            <a:r>
              <a:rPr lang="en-US" dirty="0" err="1"/>
              <a:t>giá</a:t>
            </a:r>
            <a:r>
              <a:rPr lang="en-US" dirty="0"/>
              <a:t> </a:t>
            </a:r>
            <a:r>
              <a:rPr lang="en-US" dirty="0" err="1"/>
              <a:t>trị</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của</a:t>
            </a:r>
            <a:r>
              <a:rPr lang="en-US" dirty="0"/>
              <a:t> </a:t>
            </a:r>
            <a:r>
              <a:rPr lang="en-US" dirty="0" err="1"/>
              <a:t>nó</a:t>
            </a:r>
            <a:r>
              <a:rPr lang="en-US" dirty="0"/>
              <a:t> </a:t>
            </a:r>
            <a:r>
              <a:rPr lang="en-US" dirty="0" err="1"/>
              <a:t>lấp</a:t>
            </a:r>
            <a:r>
              <a:rPr lang="en-US" dirty="0"/>
              <a:t> </a:t>
            </a:r>
            <a:r>
              <a:rPr lang="en-US" dirty="0" err="1"/>
              <a:t>đầy</a:t>
            </a:r>
            <a:r>
              <a:rPr lang="en-US" dirty="0"/>
              <a:t> </a:t>
            </a:r>
            <a:r>
              <a:rPr lang="en-US" dirty="0" err="1"/>
              <a:t>có</a:t>
            </a:r>
            <a:r>
              <a:rPr lang="en-US" dirty="0"/>
              <a:t> </a:t>
            </a:r>
            <a:r>
              <a:rPr lang="en-US" dirty="0" err="1"/>
              <a:t>thể</a:t>
            </a:r>
            <a:r>
              <a:rPr lang="en-US" dirty="0"/>
              <a:t> </a:t>
            </a:r>
            <a:r>
              <a:rPr lang="en-US" dirty="0" err="1"/>
              <a:t>lấp</a:t>
            </a:r>
            <a:r>
              <a:rPr lang="en-US" dirty="0"/>
              <a:t> </a:t>
            </a:r>
            <a:r>
              <a:rPr lang="en-US" dirty="0" err="1"/>
              <a:t>đầy</a:t>
            </a:r>
            <a:r>
              <a:rPr lang="en-US" dirty="0"/>
              <a:t> </a:t>
            </a:r>
            <a:r>
              <a:rPr lang="en-US" dirty="0" err="1"/>
              <a:t>khoảng</a:t>
            </a:r>
            <a:r>
              <a:rPr lang="en-US" dirty="0"/>
              <a:t> </a:t>
            </a:r>
            <a:r>
              <a:rPr lang="en-US" dirty="0" err="1"/>
              <a:t>giá</a:t>
            </a:r>
            <a:r>
              <a:rPr lang="en-US" dirty="0"/>
              <a:t> </a:t>
            </a:r>
            <a:r>
              <a:rPr lang="en-US" dirty="0" err="1"/>
              <a:t>trị</a:t>
            </a:r>
            <a:r>
              <a:rPr lang="en-US" dirty="0"/>
              <a:t> </a:t>
            </a:r>
            <a:r>
              <a:rPr lang="en-US" dirty="0" err="1"/>
              <a:t>mà</a:t>
            </a:r>
            <a:r>
              <a:rPr lang="en-US" dirty="0"/>
              <a:t> </a:t>
            </a:r>
            <a:r>
              <a:rPr lang="en-US" dirty="0" err="1"/>
              <a:t>nó</a:t>
            </a:r>
            <a:r>
              <a:rPr lang="en-US" dirty="0"/>
              <a:t> </a:t>
            </a:r>
            <a:r>
              <a:rPr lang="en-US" dirty="0" err="1"/>
              <a:t>liên</a:t>
            </a:r>
            <a:r>
              <a:rPr lang="en-US" dirty="0"/>
              <a:t> </a:t>
            </a:r>
            <a:r>
              <a:rPr lang="en-US" dirty="0" err="1"/>
              <a:t>tục</a:t>
            </a:r>
            <a:endParaRPr lang="en-ID" dirty="0"/>
          </a:p>
        </p:txBody>
      </p:sp>
    </p:spTree>
    <p:extLst>
      <p:ext uri="{BB962C8B-B14F-4D97-AF65-F5344CB8AC3E}">
        <p14:creationId xmlns:p14="http://schemas.microsoft.com/office/powerpoint/2010/main" val="1880585977"/>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C48670-0CF5-DF7B-547C-E8967753145F}"/>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A54DE569-A9DE-94CB-B3E8-EED2DEE7A2AB}"/>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5830E13-3566-F545-10F3-19D533A5A8D2}"/>
              </a:ext>
            </a:extLst>
          </p:cNvPr>
          <p:cNvSpPr>
            <a:spLocks noGrp="1"/>
          </p:cNvSpPr>
          <p:nvPr>
            <p:ph type="sldNum" sz="quarter" idx="12"/>
          </p:nvPr>
        </p:nvSpPr>
        <p:spPr/>
        <p:txBody>
          <a:bodyPr/>
          <a:lstStyle/>
          <a:p>
            <a:pPr>
              <a:defRPr/>
            </a:pPr>
            <a:fld id="{F769ABA6-33D2-4B9E-AD9A-DD94F86140E0}" type="slidenum">
              <a:rPr lang="en-US" altLang="en-US" smtClean="0"/>
              <a:pPr>
                <a:defRPr/>
              </a:pPr>
              <a:t>48</a:t>
            </a:fld>
            <a:endParaRPr lang="en-US" altLang="en-US"/>
          </a:p>
        </p:txBody>
      </p:sp>
      <p:sp>
        <p:nvSpPr>
          <p:cNvPr id="7" name="TextBox 6">
            <a:extLst>
              <a:ext uri="{FF2B5EF4-FFF2-40B4-BE49-F238E27FC236}">
                <a16:creationId xmlns:a16="http://schemas.microsoft.com/office/drawing/2014/main" id="{965FD630-DC83-97C7-4732-1D7BA4296C9F}"/>
              </a:ext>
            </a:extLst>
          </p:cNvPr>
          <p:cNvSpPr txBox="1"/>
          <p:nvPr/>
        </p:nvSpPr>
        <p:spPr>
          <a:xfrm>
            <a:off x="371473" y="727015"/>
            <a:ext cx="3086099" cy="400110"/>
          </a:xfrm>
          <a:prstGeom prst="rect">
            <a:avLst/>
          </a:prstGeom>
          <a:noFill/>
        </p:spPr>
        <p:txBody>
          <a:bodyPr wrap="square" rtlCol="0">
            <a:spAutoFit/>
          </a:bodyPr>
          <a:lstStyle/>
          <a:p>
            <a:r>
              <a:rPr lang="en-US" sz="2000" b="1" dirty="0"/>
              <a:t>4. Phân </a:t>
            </a:r>
            <a:r>
              <a:rPr lang="en-US" sz="2000" b="1" dirty="0" err="1"/>
              <a:t>phối</a:t>
            </a:r>
            <a:r>
              <a:rPr lang="en-US" sz="2000" b="1" dirty="0"/>
              <a:t> </a:t>
            </a:r>
            <a:r>
              <a:rPr lang="en-US" sz="2000" b="1" dirty="0" err="1"/>
              <a:t>liên</a:t>
            </a:r>
            <a:r>
              <a:rPr lang="en-US" sz="2000" b="1" dirty="0"/>
              <a:t> </a:t>
            </a:r>
            <a:r>
              <a:rPr lang="en-US" sz="2000" b="1" dirty="0" err="1"/>
              <a:t>tục</a:t>
            </a:r>
            <a:endParaRPr lang="en-ID" sz="2000" b="1" dirty="0"/>
          </a:p>
        </p:txBody>
      </p:sp>
      <p:sp>
        <p:nvSpPr>
          <p:cNvPr id="2" name="TextBox 1">
            <a:extLst>
              <a:ext uri="{FF2B5EF4-FFF2-40B4-BE49-F238E27FC236}">
                <a16:creationId xmlns:a16="http://schemas.microsoft.com/office/drawing/2014/main" id="{CCEFF36A-23DD-6AE1-75C5-427772E656D5}"/>
              </a:ext>
            </a:extLst>
          </p:cNvPr>
          <p:cNvSpPr txBox="1"/>
          <p:nvPr/>
        </p:nvSpPr>
        <p:spPr>
          <a:xfrm>
            <a:off x="371473" y="1279862"/>
            <a:ext cx="8546638" cy="646331"/>
          </a:xfrm>
          <a:prstGeom prst="rect">
            <a:avLst/>
          </a:prstGeom>
          <a:noFill/>
        </p:spPr>
        <p:txBody>
          <a:bodyPr wrap="square" rtlCol="0">
            <a:spAutoFit/>
          </a:bodyPr>
          <a:lstStyle/>
          <a:p>
            <a:r>
              <a:rPr lang="en-US" dirty="0"/>
              <a:t>Phân </a:t>
            </a:r>
            <a:r>
              <a:rPr lang="en-US" dirty="0" err="1"/>
              <a:t>phối</a:t>
            </a:r>
            <a:r>
              <a:rPr lang="en-US" dirty="0"/>
              <a:t> </a:t>
            </a:r>
            <a:r>
              <a:rPr lang="en-US" dirty="0" err="1"/>
              <a:t>liên</a:t>
            </a:r>
            <a:r>
              <a:rPr lang="en-US" dirty="0"/>
              <a:t> </a:t>
            </a:r>
            <a:r>
              <a:rPr lang="en-US" dirty="0" err="1"/>
              <a:t>tục</a:t>
            </a:r>
            <a:r>
              <a:rPr lang="en-US" dirty="0"/>
              <a:t> </a:t>
            </a:r>
            <a:r>
              <a:rPr lang="en-US" dirty="0" err="1"/>
              <a:t>là</a:t>
            </a:r>
            <a:r>
              <a:rPr lang="en-US" dirty="0"/>
              <a:t> </a:t>
            </a:r>
            <a:r>
              <a:rPr lang="en-US" dirty="0" err="1"/>
              <a:t>một</a:t>
            </a:r>
            <a:r>
              <a:rPr lang="en-US" dirty="0"/>
              <a:t> </a:t>
            </a:r>
            <a:r>
              <a:rPr lang="en-US" dirty="0" err="1"/>
              <a:t>phân</a:t>
            </a:r>
            <a:r>
              <a:rPr lang="en-US" dirty="0"/>
              <a:t> </a:t>
            </a:r>
            <a:r>
              <a:rPr lang="en-US" dirty="0" err="1"/>
              <a:t>phối</a:t>
            </a:r>
            <a:r>
              <a:rPr lang="en-US" dirty="0"/>
              <a:t> </a:t>
            </a:r>
            <a:r>
              <a:rPr lang="en-US" dirty="0" err="1"/>
              <a:t>mà</a:t>
            </a:r>
            <a:r>
              <a:rPr lang="en-US" dirty="0"/>
              <a:t> </a:t>
            </a:r>
            <a:r>
              <a:rPr lang="en-US" dirty="0" err="1"/>
              <a:t>xác</a:t>
            </a:r>
            <a:r>
              <a:rPr lang="en-US" dirty="0"/>
              <a:t> </a:t>
            </a:r>
            <a:r>
              <a:rPr lang="en-US" dirty="0" err="1"/>
              <a:t>suất</a:t>
            </a:r>
            <a:r>
              <a:rPr lang="en-US" dirty="0"/>
              <a:t> </a:t>
            </a:r>
            <a:r>
              <a:rPr lang="en-US" dirty="0" err="1"/>
              <a:t>sảy</a:t>
            </a:r>
            <a:r>
              <a:rPr lang="en-US" dirty="0"/>
              <a:t> </a:t>
            </a:r>
            <a:r>
              <a:rPr lang="en-US" dirty="0" err="1"/>
              <a:t>ra</a:t>
            </a:r>
            <a:r>
              <a:rPr lang="en-US" dirty="0"/>
              <a:t> </a:t>
            </a:r>
            <a:r>
              <a:rPr lang="en-US" dirty="0" err="1"/>
              <a:t>như</a:t>
            </a:r>
            <a:r>
              <a:rPr lang="en-US" dirty="0"/>
              <a:t> </a:t>
            </a:r>
            <a:r>
              <a:rPr lang="en-US" dirty="0" err="1"/>
              <a:t>nhau</a:t>
            </a:r>
            <a:r>
              <a:rPr lang="en-US" dirty="0"/>
              <a:t> </a:t>
            </a:r>
            <a:r>
              <a:rPr lang="en-US" dirty="0" err="1"/>
              <a:t>cho</a:t>
            </a:r>
            <a:r>
              <a:rPr lang="en-US" dirty="0"/>
              <a:t> </a:t>
            </a:r>
            <a:r>
              <a:rPr lang="en-US" dirty="0" err="1"/>
              <a:t>mọi</a:t>
            </a:r>
            <a:r>
              <a:rPr lang="en-US" dirty="0"/>
              <a:t> </a:t>
            </a:r>
            <a:r>
              <a:rPr lang="en-US" dirty="0" err="1"/>
              <a:t>kết</a:t>
            </a:r>
            <a:r>
              <a:rPr lang="en-US" dirty="0"/>
              <a:t> </a:t>
            </a:r>
            <a:r>
              <a:rPr lang="en-US" dirty="0" err="1"/>
              <a:t>của</a:t>
            </a:r>
            <a:r>
              <a:rPr lang="en-US" dirty="0"/>
              <a:t> </a:t>
            </a:r>
            <a:r>
              <a:rPr lang="en-US" dirty="0" err="1"/>
              <a:t>của</a:t>
            </a:r>
            <a:r>
              <a:rPr lang="en-US" dirty="0"/>
              <a:t> </a:t>
            </a:r>
            <a:r>
              <a:rPr lang="en-US" dirty="0" err="1"/>
              <a:t>biến</a:t>
            </a:r>
            <a:r>
              <a:rPr lang="en-US" dirty="0"/>
              <a:t> </a:t>
            </a:r>
            <a:r>
              <a:rPr lang="en-US" dirty="0" err="1"/>
              <a:t>ngẫu</a:t>
            </a:r>
            <a:r>
              <a:rPr lang="en-US" dirty="0"/>
              <a:t> </a:t>
            </a:r>
            <a:r>
              <a:rPr lang="en-US" dirty="0" err="1"/>
              <a:t>nhiên</a:t>
            </a:r>
            <a:r>
              <a:rPr lang="en-US" dirty="0"/>
              <a:t> </a:t>
            </a:r>
            <a:r>
              <a:rPr lang="en-US" dirty="0" err="1"/>
              <a:t>liên</a:t>
            </a:r>
            <a:r>
              <a:rPr lang="en-US" dirty="0"/>
              <a:t> </a:t>
            </a:r>
            <a:r>
              <a:rPr lang="en-US" dirty="0" err="1"/>
              <a:t>tục</a:t>
            </a:r>
            <a:r>
              <a:rPr lang="en-US" dirty="0"/>
              <a:t>.</a:t>
            </a:r>
            <a:endParaRPr lang="en-ID" dirty="0"/>
          </a:p>
        </p:txBody>
      </p:sp>
      <p:sp>
        <p:nvSpPr>
          <p:cNvPr id="3" name="TextBox 2">
            <a:extLst>
              <a:ext uri="{FF2B5EF4-FFF2-40B4-BE49-F238E27FC236}">
                <a16:creationId xmlns:a16="http://schemas.microsoft.com/office/drawing/2014/main" id="{303DC54B-EE43-FBE1-4A5B-580B06B2571C}"/>
              </a:ext>
            </a:extLst>
          </p:cNvPr>
          <p:cNvSpPr txBox="1"/>
          <p:nvPr/>
        </p:nvSpPr>
        <p:spPr>
          <a:xfrm>
            <a:off x="387422" y="1880809"/>
            <a:ext cx="6400800" cy="369332"/>
          </a:xfrm>
          <a:prstGeom prst="rect">
            <a:avLst/>
          </a:prstGeom>
          <a:noFill/>
        </p:spPr>
        <p:txBody>
          <a:bodyPr wrap="square" rtlCol="0">
            <a:spAutoFit/>
          </a:bodyPr>
          <a:lstStyle/>
          <a:p>
            <a:r>
              <a:rPr lang="en-US" dirty="0" err="1"/>
              <a:t>Hàm</a:t>
            </a:r>
            <a:r>
              <a:rPr lang="en-US" dirty="0"/>
              <a:t> </a:t>
            </a:r>
            <a:r>
              <a:rPr lang="en-US" dirty="0" err="1"/>
              <a:t>mật</a:t>
            </a:r>
            <a:r>
              <a:rPr lang="en-US" dirty="0"/>
              <a:t> </a:t>
            </a:r>
            <a:r>
              <a:rPr lang="en-US" dirty="0" err="1"/>
              <a:t>độ</a:t>
            </a:r>
            <a:r>
              <a:rPr lang="en-US" dirty="0"/>
              <a:t> </a:t>
            </a:r>
            <a:r>
              <a:rPr lang="en-US" dirty="0" err="1"/>
              <a:t>xác</a:t>
            </a:r>
            <a:r>
              <a:rPr lang="en-US" dirty="0"/>
              <a:t> </a:t>
            </a:r>
            <a:r>
              <a:rPr lang="en-US" dirty="0" err="1"/>
              <a:t>suất</a:t>
            </a:r>
            <a:r>
              <a:rPr lang="en-US" dirty="0"/>
              <a:t> :</a:t>
            </a:r>
            <a:endParaRPr lang="en-ID"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A87B95-403C-A4CF-7CA4-86D45F66A7C1}"/>
                  </a:ext>
                </a:extLst>
              </p:cNvPr>
              <p:cNvSpPr txBox="1"/>
              <p:nvPr/>
            </p:nvSpPr>
            <p:spPr>
              <a:xfrm>
                <a:off x="589694" y="2327798"/>
                <a:ext cx="4046684" cy="88428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den>
                              </m:f>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e>
                              <m:r>
                                <a:rPr lang="en-US" b="0" i="1" smtClean="0">
                                  <a:latin typeface="Cambria Math" panose="02040503050406030204" pitchFamily="18" charset="0"/>
                                </a:rPr>
                                <m:t>     0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&gt;</m:t>
                              </m:r>
                              <m:r>
                                <a:rPr lang="en-US" b="0" i="1" smtClean="0">
                                  <a:latin typeface="Cambria Math" panose="02040503050406030204" pitchFamily="18" charset="0"/>
                                </a:rPr>
                                <m:t>𝑏</m:t>
                              </m:r>
                            </m:e>
                          </m:eqArr>
                          <m:r>
                            <a:rPr lang="en-US" b="0" i="1" smtClean="0">
                              <a:latin typeface="Cambria Math" panose="02040503050406030204" pitchFamily="18" charset="0"/>
                            </a:rPr>
                            <m:t> </m:t>
                          </m:r>
                        </m:e>
                      </m:d>
                    </m:oMath>
                  </m:oMathPara>
                </a14:m>
                <a:endParaRPr lang="en-ID" dirty="0"/>
              </a:p>
            </p:txBody>
          </p:sp>
        </mc:Choice>
        <mc:Fallback xmlns="">
          <p:sp>
            <p:nvSpPr>
              <p:cNvPr id="8" name="TextBox 7">
                <a:extLst>
                  <a:ext uri="{FF2B5EF4-FFF2-40B4-BE49-F238E27FC236}">
                    <a16:creationId xmlns:a16="http://schemas.microsoft.com/office/drawing/2014/main" id="{93A87B95-403C-A4CF-7CA4-86D45F66A7C1}"/>
                  </a:ext>
                </a:extLst>
              </p:cNvPr>
              <p:cNvSpPr txBox="1">
                <a:spLocks noRot="1" noChangeAspect="1" noMove="1" noResize="1" noEditPoints="1" noAdjustHandles="1" noChangeArrowheads="1" noChangeShapeType="1" noTextEdit="1"/>
              </p:cNvSpPr>
              <p:nvPr/>
            </p:nvSpPr>
            <p:spPr>
              <a:xfrm>
                <a:off x="589694" y="2327798"/>
                <a:ext cx="4046684" cy="884281"/>
              </a:xfrm>
              <a:prstGeom prst="rect">
                <a:avLst/>
              </a:prstGeom>
              <a:blipFill>
                <a:blip r:embed="rId3"/>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B57457-314E-ABEF-451F-99523BFCEF96}"/>
                  </a:ext>
                </a:extLst>
              </p:cNvPr>
              <p:cNvSpPr txBox="1"/>
              <p:nvPr/>
            </p:nvSpPr>
            <p:spPr>
              <a:xfrm>
                <a:off x="1524000" y="5847736"/>
                <a:ext cx="65913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𝐵𝑖</m:t>
                      </m:r>
                      <m:r>
                        <a:rPr lang="en-US" b="0" i="1" smtClean="0">
                          <a:latin typeface="Cambria Math" panose="02040503050406030204" pitchFamily="18" charset="0"/>
                        </a:rPr>
                        <m:t>ế</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𝑛𝑔</m:t>
                      </m:r>
                      <m:r>
                        <a:rPr lang="en-US" b="0" i="1" smtClean="0">
                          <a:latin typeface="Cambria Math" panose="02040503050406030204" pitchFamily="18" charset="0"/>
                        </a:rPr>
                        <m:t>ẫ</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𝑛h𝑖</m:t>
                      </m:r>
                      <m:r>
                        <a:rPr lang="en-US" b="0" i="1" smtClean="0">
                          <a:latin typeface="Cambria Math" panose="02040503050406030204" pitchFamily="18" charset="0"/>
                        </a:rPr>
                        <m:t>ê</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𝑙𝑖</m:t>
                      </m:r>
                      <m:r>
                        <a:rPr lang="en-US" b="0" i="1" smtClean="0">
                          <a:latin typeface="Cambria Math" panose="02040503050406030204" pitchFamily="18" charset="0"/>
                        </a:rPr>
                        <m:t>ê</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ụ</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𝑔𝑖</m:t>
                      </m:r>
                      <m:r>
                        <a:rPr lang="en-US" b="0" i="1" smtClean="0">
                          <a:latin typeface="Cambria Math" panose="02040503050406030204" pitchFamily="18" charset="0"/>
                        </a:rPr>
                        <m:t>á </m:t>
                      </m:r>
                      <m:r>
                        <a:rPr lang="en-US" b="0" i="1" smtClean="0">
                          <a:latin typeface="Cambria Math" panose="02040503050406030204" pitchFamily="18" charset="0"/>
                        </a:rPr>
                        <m:t>𝑡𝑟</m:t>
                      </m:r>
                      <m:r>
                        <a:rPr lang="en-US" b="0" i="1" smtClean="0">
                          <a:latin typeface="Cambria Math" panose="02040503050406030204" pitchFamily="18" charset="0"/>
                        </a:rPr>
                        <m:t>ị </m:t>
                      </m:r>
                      <m:r>
                        <a:rPr lang="en-US" b="0" i="1" smtClean="0">
                          <a:latin typeface="Cambria Math" panose="02040503050406030204" pitchFamily="18" charset="0"/>
                        </a:rPr>
                        <m:t>𝑐</m:t>
                      </m:r>
                      <m:r>
                        <a:rPr lang="en-US" b="0" i="1" smtClean="0">
                          <a:latin typeface="Cambria Math" panose="02040503050406030204" pitchFamily="18" charset="0"/>
                        </a:rPr>
                        <m:t>ự</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𝑡𝑖</m:t>
                      </m:r>
                      <m:r>
                        <a:rPr lang="en-US" b="0" i="1" smtClean="0">
                          <a:latin typeface="Cambria Math" panose="02040503050406030204" pitchFamily="18" charset="0"/>
                        </a:rPr>
                        <m:t>ể</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𝑔𝑖</m:t>
                      </m:r>
                      <m:r>
                        <a:rPr lang="en-US" b="0" i="1" smtClean="0">
                          <a:latin typeface="Cambria Math" panose="02040503050406030204" pitchFamily="18" charset="0"/>
                        </a:rPr>
                        <m:t>á </m:t>
                      </m:r>
                      <m:r>
                        <a:rPr lang="en-US" b="0" i="1" smtClean="0">
                          <a:latin typeface="Cambria Math" panose="02040503050406030204" pitchFamily="18" charset="0"/>
                        </a:rPr>
                        <m:t>𝑡𝑟</m:t>
                      </m:r>
                      <m:r>
                        <a:rPr lang="en-US" b="0" i="1" smtClean="0">
                          <a:latin typeface="Cambria Math" panose="02040503050406030204" pitchFamily="18" charset="0"/>
                        </a:rPr>
                        <m:t>ị </m:t>
                      </m:r>
                      <m:r>
                        <a:rPr lang="en-US" b="0" i="1" smtClean="0">
                          <a:latin typeface="Cambria Math" panose="02040503050406030204" pitchFamily="18" charset="0"/>
                        </a:rPr>
                        <m:t>𝑐</m:t>
                      </m:r>
                      <m:r>
                        <a:rPr lang="en-US" b="0" i="1" smtClean="0">
                          <a:latin typeface="Cambria Math" panose="02040503050406030204" pitchFamily="18" charset="0"/>
                        </a:rPr>
                        <m:t>ự</m:t>
                      </m:r>
                      <m:r>
                        <a:rPr lang="en-US" b="0" i="1" smtClean="0">
                          <a:latin typeface="Cambria Math" panose="02040503050406030204" pitchFamily="18" charset="0"/>
                        </a:rPr>
                        <m:t>𝑐</m:t>
                      </m:r>
                      <m:r>
                        <a:rPr lang="en-US" b="0" i="1" smtClean="0">
                          <a:latin typeface="Cambria Math" panose="02040503050406030204" pitchFamily="18" charset="0"/>
                        </a:rPr>
                        <m:t> đạ</m:t>
                      </m:r>
                      <m:r>
                        <a:rPr lang="en-US" b="0" i="1" smtClean="0">
                          <a:latin typeface="Cambria Math" panose="02040503050406030204" pitchFamily="18" charset="0"/>
                        </a:rPr>
                        <m:t>𝑖</m:t>
                      </m:r>
                    </m:oMath>
                  </m:oMathPara>
                </a14:m>
                <a:endParaRPr lang="en-ID" dirty="0"/>
              </a:p>
            </p:txBody>
          </p:sp>
        </mc:Choice>
        <mc:Fallback xmlns="">
          <p:sp>
            <p:nvSpPr>
              <p:cNvPr id="9" name="TextBox 8">
                <a:extLst>
                  <a:ext uri="{FF2B5EF4-FFF2-40B4-BE49-F238E27FC236}">
                    <a16:creationId xmlns:a16="http://schemas.microsoft.com/office/drawing/2014/main" id="{68B57457-314E-ABEF-451F-99523BFCEF96}"/>
                  </a:ext>
                </a:extLst>
              </p:cNvPr>
              <p:cNvSpPr txBox="1">
                <a:spLocks noRot="1" noChangeAspect="1" noMove="1" noResize="1" noEditPoints="1" noAdjustHandles="1" noChangeArrowheads="1" noChangeShapeType="1" noTextEdit="1"/>
              </p:cNvSpPr>
              <p:nvPr/>
            </p:nvSpPr>
            <p:spPr>
              <a:xfrm>
                <a:off x="1524000" y="5847736"/>
                <a:ext cx="6591300" cy="369332"/>
              </a:xfrm>
              <a:prstGeom prst="rect">
                <a:avLst/>
              </a:prstGeom>
              <a:blipFill>
                <a:blip r:embed="rId4"/>
                <a:stretch>
                  <a:fillRect b="-18033"/>
                </a:stretch>
              </a:blipFill>
            </p:spPr>
            <p:txBody>
              <a:bodyPr/>
              <a:lstStyle/>
              <a:p>
                <a:r>
                  <a:rPr lang="en-ID">
                    <a:noFill/>
                  </a:rPr>
                  <a:t> </a:t>
                </a:r>
              </a:p>
            </p:txBody>
          </p:sp>
        </mc:Fallback>
      </mc:AlternateContent>
      <p:grpSp>
        <p:nvGrpSpPr>
          <p:cNvPr id="14" name="Group 13">
            <a:extLst>
              <a:ext uri="{FF2B5EF4-FFF2-40B4-BE49-F238E27FC236}">
                <a16:creationId xmlns:a16="http://schemas.microsoft.com/office/drawing/2014/main" id="{A1782630-6545-F01F-E24F-149711080F67}"/>
              </a:ext>
            </a:extLst>
          </p:cNvPr>
          <p:cNvGrpSpPr/>
          <p:nvPr/>
        </p:nvGrpSpPr>
        <p:grpSpPr>
          <a:xfrm>
            <a:off x="6115050" y="1616447"/>
            <a:ext cx="2451436" cy="2086824"/>
            <a:chOff x="5616342" y="2047157"/>
            <a:chExt cx="2857500" cy="2432492"/>
          </a:xfrm>
        </p:grpSpPr>
        <p:pic>
          <p:nvPicPr>
            <p:cNvPr id="1026" name="Picture 2" descr="PDF of the uniform probability distribution using the maximum convention at the transition points.">
              <a:extLst>
                <a:ext uri="{FF2B5EF4-FFF2-40B4-BE49-F238E27FC236}">
                  <a16:creationId xmlns:a16="http://schemas.microsoft.com/office/drawing/2014/main" id="{9849BD2E-2121-9351-4720-C9290C7D1F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342" y="2336524"/>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D94361A-FE0C-210D-0225-FA325C07491B}"/>
                </a:ext>
              </a:extLst>
            </p:cNvPr>
            <p:cNvSpPr txBox="1"/>
            <p:nvPr/>
          </p:nvSpPr>
          <p:spPr>
            <a:xfrm>
              <a:off x="6244992" y="2047157"/>
              <a:ext cx="2013805" cy="304944"/>
            </a:xfrm>
            <a:prstGeom prst="rect">
              <a:avLst/>
            </a:prstGeom>
            <a:noFill/>
          </p:spPr>
          <p:txBody>
            <a:bodyPr wrap="square" rtlCol="0">
              <a:spAutoFit/>
            </a:bodyPr>
            <a:lstStyle/>
            <a:p>
              <a:r>
                <a:rPr lang="en-US" sz="1100" i="1" dirty="0" err="1"/>
                <a:t>Hàm</a:t>
              </a:r>
              <a:r>
                <a:rPr lang="en-US" sz="1100" i="1" dirty="0"/>
                <a:t> </a:t>
              </a:r>
              <a:r>
                <a:rPr lang="en-US" sz="1100" i="1" dirty="0" err="1"/>
                <a:t>mật</a:t>
              </a:r>
              <a:r>
                <a:rPr lang="en-US" sz="1100" i="1" dirty="0"/>
                <a:t> </a:t>
              </a:r>
              <a:r>
                <a:rPr lang="en-US" sz="1100" i="1" dirty="0" err="1"/>
                <a:t>đột</a:t>
              </a:r>
              <a:r>
                <a:rPr lang="en-US" sz="1100" i="1" dirty="0"/>
                <a:t> </a:t>
              </a:r>
              <a:r>
                <a:rPr lang="en-US" sz="1100" i="1" dirty="0" err="1"/>
                <a:t>xác</a:t>
              </a:r>
              <a:r>
                <a:rPr lang="en-US" sz="1100" i="1" dirty="0"/>
                <a:t> </a:t>
              </a:r>
              <a:r>
                <a:rPr lang="en-US" sz="1100" i="1" dirty="0" err="1"/>
                <a:t>suất</a:t>
              </a:r>
              <a:endParaRPr lang="en-ID" sz="1100" i="1" dirty="0"/>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835A6C-68FB-9B2E-ED0E-93436DE490EB}"/>
                  </a:ext>
                </a:extLst>
              </p:cNvPr>
              <p:cNvSpPr txBox="1"/>
              <p:nvPr/>
            </p:nvSpPr>
            <p:spPr>
              <a:xfrm>
                <a:off x="530477" y="3945138"/>
                <a:ext cx="3089243"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𝑎</m:t>
                              </m:r>
                            </m:e>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num>
                                <m:den>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den>
                              </m:f>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𝑏</m:t>
                              </m:r>
                            </m:e>
                            <m:e>
                              <m:r>
                                <a:rPr lang="en-US" b="0" i="1" smtClean="0">
                                  <a:latin typeface="Cambria Math" panose="02040503050406030204" pitchFamily="18" charset="0"/>
                                </a:rPr>
                                <m:t>1          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eqArr>
                        </m:e>
                      </m:d>
                    </m:oMath>
                  </m:oMathPara>
                </a14:m>
                <a:endParaRPr lang="en-ID" dirty="0"/>
              </a:p>
            </p:txBody>
          </p:sp>
        </mc:Choice>
        <mc:Fallback xmlns="">
          <p:sp>
            <p:nvSpPr>
              <p:cNvPr id="18" name="TextBox 17">
                <a:extLst>
                  <a:ext uri="{FF2B5EF4-FFF2-40B4-BE49-F238E27FC236}">
                    <a16:creationId xmlns:a16="http://schemas.microsoft.com/office/drawing/2014/main" id="{25835A6C-68FB-9B2E-ED0E-93436DE490EB}"/>
                  </a:ext>
                </a:extLst>
              </p:cNvPr>
              <p:cNvSpPr txBox="1">
                <a:spLocks noRot="1" noChangeAspect="1" noMove="1" noResize="1" noEditPoints="1" noAdjustHandles="1" noChangeArrowheads="1" noChangeShapeType="1" noTextEdit="1"/>
              </p:cNvSpPr>
              <p:nvPr/>
            </p:nvSpPr>
            <p:spPr>
              <a:xfrm>
                <a:off x="530477" y="3945138"/>
                <a:ext cx="3089243" cy="1248547"/>
              </a:xfrm>
              <a:prstGeom prst="rect">
                <a:avLst/>
              </a:prstGeom>
              <a:blipFill>
                <a:blip r:embed="rId6"/>
                <a:stretch>
                  <a:fillRect/>
                </a:stretch>
              </a:blipFill>
            </p:spPr>
            <p:txBody>
              <a:bodyPr/>
              <a:lstStyle/>
              <a:p>
                <a:r>
                  <a:rPr lang="en-ID">
                    <a:noFill/>
                  </a:rPr>
                  <a:t> </a:t>
                </a:r>
              </a:p>
            </p:txBody>
          </p:sp>
        </mc:Fallback>
      </mc:AlternateContent>
      <p:sp>
        <p:nvSpPr>
          <p:cNvPr id="19" name="TextBox 18">
            <a:extLst>
              <a:ext uri="{FF2B5EF4-FFF2-40B4-BE49-F238E27FC236}">
                <a16:creationId xmlns:a16="http://schemas.microsoft.com/office/drawing/2014/main" id="{3DFCFD89-C456-6354-C7A2-5A10D7B98523}"/>
              </a:ext>
            </a:extLst>
          </p:cNvPr>
          <p:cNvSpPr txBox="1"/>
          <p:nvPr/>
        </p:nvSpPr>
        <p:spPr>
          <a:xfrm>
            <a:off x="577514" y="3298159"/>
            <a:ext cx="5029200" cy="369332"/>
          </a:xfrm>
          <a:prstGeom prst="rect">
            <a:avLst/>
          </a:prstGeom>
          <a:noFill/>
        </p:spPr>
        <p:txBody>
          <a:bodyPr wrap="square" rtlCol="0">
            <a:spAutoFit/>
          </a:bodyPr>
          <a:lstStyle/>
          <a:p>
            <a:r>
              <a:rPr lang="en-US" dirty="0" err="1"/>
              <a:t>Hàm</a:t>
            </a:r>
            <a:r>
              <a:rPr lang="en-US" dirty="0"/>
              <a:t> </a:t>
            </a:r>
            <a:r>
              <a:rPr lang="en-US" dirty="0" err="1"/>
              <a:t>phân</a:t>
            </a:r>
            <a:r>
              <a:rPr lang="en-US" dirty="0"/>
              <a:t> </a:t>
            </a:r>
            <a:r>
              <a:rPr lang="en-US" dirty="0" err="1"/>
              <a:t>phối</a:t>
            </a:r>
            <a:r>
              <a:rPr lang="en-US" dirty="0"/>
              <a:t> </a:t>
            </a:r>
            <a:r>
              <a:rPr lang="en-US" dirty="0" err="1"/>
              <a:t>tích</a:t>
            </a:r>
            <a:r>
              <a:rPr lang="en-US" dirty="0"/>
              <a:t> </a:t>
            </a:r>
            <a:r>
              <a:rPr lang="en-US" dirty="0" err="1"/>
              <a:t>lũy</a:t>
            </a:r>
            <a:r>
              <a:rPr lang="en-US" dirty="0"/>
              <a:t>:</a:t>
            </a:r>
            <a:endParaRPr lang="en-ID" dirty="0"/>
          </a:p>
        </p:txBody>
      </p:sp>
      <p:grpSp>
        <p:nvGrpSpPr>
          <p:cNvPr id="20" name="Group 19">
            <a:extLst>
              <a:ext uri="{FF2B5EF4-FFF2-40B4-BE49-F238E27FC236}">
                <a16:creationId xmlns:a16="http://schemas.microsoft.com/office/drawing/2014/main" id="{92EDCF57-349E-EA0D-C473-AED1AB95B8AD}"/>
              </a:ext>
            </a:extLst>
          </p:cNvPr>
          <p:cNvGrpSpPr/>
          <p:nvPr/>
        </p:nvGrpSpPr>
        <p:grpSpPr>
          <a:xfrm>
            <a:off x="6260932" y="3729028"/>
            <a:ext cx="2451436" cy="2057171"/>
            <a:chOff x="3064392" y="2758710"/>
            <a:chExt cx="3333750" cy="2797583"/>
          </a:xfrm>
        </p:grpSpPr>
        <p:pic>
          <p:nvPicPr>
            <p:cNvPr id="21" name="Picture 2" descr="CDF of the uniform probability distribution.">
              <a:extLst>
                <a:ext uri="{FF2B5EF4-FFF2-40B4-BE49-F238E27FC236}">
                  <a16:creationId xmlns:a16="http://schemas.microsoft.com/office/drawing/2014/main" id="{EB8D8EEE-2FE7-27F6-E511-B13A06DE47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4392" y="3060743"/>
              <a:ext cx="3333750" cy="24955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C964DDD-857C-5027-C277-19B3A0988574}"/>
                </a:ext>
              </a:extLst>
            </p:cNvPr>
            <p:cNvSpPr txBox="1"/>
            <p:nvPr/>
          </p:nvSpPr>
          <p:spPr>
            <a:xfrm>
              <a:off x="3416374" y="2758710"/>
              <a:ext cx="2629786" cy="261610"/>
            </a:xfrm>
            <a:prstGeom prst="rect">
              <a:avLst/>
            </a:prstGeom>
            <a:noFill/>
          </p:spPr>
          <p:txBody>
            <a:bodyPr wrap="square" rtlCol="0">
              <a:spAutoFit/>
            </a:bodyPr>
            <a:lstStyle/>
            <a:p>
              <a:pPr algn="ctr"/>
              <a:r>
                <a:rPr lang="en-US" sz="1100" i="1" dirty="0" err="1"/>
                <a:t>Hàm</a:t>
              </a:r>
              <a:r>
                <a:rPr lang="en-US" sz="1100" i="1" dirty="0"/>
                <a:t> </a:t>
              </a:r>
              <a:r>
                <a:rPr lang="en-US" sz="1100" i="1" dirty="0" err="1"/>
                <a:t>phân</a:t>
              </a:r>
              <a:r>
                <a:rPr lang="en-US" sz="1100" i="1" dirty="0"/>
                <a:t> </a:t>
              </a:r>
              <a:r>
                <a:rPr lang="en-US" sz="1100" i="1" dirty="0" err="1"/>
                <a:t>phối</a:t>
              </a:r>
              <a:r>
                <a:rPr lang="en-US" sz="1100" i="1" dirty="0"/>
                <a:t> </a:t>
              </a:r>
              <a:r>
                <a:rPr lang="en-US" sz="1100" i="1" dirty="0" err="1"/>
                <a:t>tích</a:t>
              </a:r>
              <a:r>
                <a:rPr lang="en-US" sz="1100" i="1" dirty="0"/>
                <a:t> </a:t>
              </a:r>
              <a:r>
                <a:rPr lang="en-US" sz="1100" i="1" dirty="0" err="1"/>
                <a:t>lũy</a:t>
              </a:r>
              <a:endParaRPr lang="en-ID" sz="1100" i="1" dirty="0"/>
            </a:p>
          </p:txBody>
        </p:sp>
      </p:grpSp>
    </p:spTree>
    <p:extLst>
      <p:ext uri="{BB962C8B-B14F-4D97-AF65-F5344CB8AC3E}">
        <p14:creationId xmlns:p14="http://schemas.microsoft.com/office/powerpoint/2010/main" val="3154278786"/>
      </p:ext>
    </p:extLst>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E272256-2782-DA26-12C5-593692A15228}"/>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F48BB990-8E05-1D00-2519-1C5A7A8492C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BCA354D-626B-EEDB-0DBD-E3EC050C7D43}"/>
              </a:ext>
            </a:extLst>
          </p:cNvPr>
          <p:cNvSpPr>
            <a:spLocks noGrp="1"/>
          </p:cNvSpPr>
          <p:nvPr>
            <p:ph type="sldNum" sz="quarter" idx="12"/>
          </p:nvPr>
        </p:nvSpPr>
        <p:spPr/>
        <p:txBody>
          <a:bodyPr/>
          <a:lstStyle/>
          <a:p>
            <a:pPr>
              <a:defRPr/>
            </a:pPr>
            <a:fld id="{F769ABA6-33D2-4B9E-AD9A-DD94F86140E0}" type="slidenum">
              <a:rPr lang="en-US" altLang="en-US" smtClean="0"/>
              <a:pPr>
                <a:defRPr/>
              </a:pPr>
              <a:t>49</a:t>
            </a:fld>
            <a:endParaRPr lang="en-US" altLang="en-US"/>
          </a:p>
        </p:txBody>
      </p:sp>
      <p:sp>
        <p:nvSpPr>
          <p:cNvPr id="7" name="TextBox 6">
            <a:extLst>
              <a:ext uri="{FF2B5EF4-FFF2-40B4-BE49-F238E27FC236}">
                <a16:creationId xmlns:a16="http://schemas.microsoft.com/office/drawing/2014/main" id="{0A8BD678-1060-5B65-4372-F7DF93BA2836}"/>
              </a:ext>
            </a:extLst>
          </p:cNvPr>
          <p:cNvSpPr txBox="1"/>
          <p:nvPr/>
        </p:nvSpPr>
        <p:spPr>
          <a:xfrm>
            <a:off x="371473" y="727015"/>
            <a:ext cx="3086099" cy="400110"/>
          </a:xfrm>
          <a:prstGeom prst="rect">
            <a:avLst/>
          </a:prstGeom>
          <a:noFill/>
        </p:spPr>
        <p:txBody>
          <a:bodyPr wrap="square" rtlCol="0">
            <a:spAutoFit/>
          </a:bodyPr>
          <a:lstStyle/>
          <a:p>
            <a:r>
              <a:rPr lang="en-US" sz="2000" b="1" dirty="0"/>
              <a:t>4. Phân </a:t>
            </a:r>
            <a:r>
              <a:rPr lang="en-US" sz="2000" b="1" dirty="0" err="1"/>
              <a:t>phối</a:t>
            </a:r>
            <a:r>
              <a:rPr lang="en-US" sz="2000" b="1" dirty="0"/>
              <a:t> </a:t>
            </a:r>
            <a:r>
              <a:rPr lang="en-US" sz="2000" b="1" dirty="0" err="1"/>
              <a:t>liên</a:t>
            </a:r>
            <a:r>
              <a:rPr lang="en-US" sz="2000" b="1" dirty="0"/>
              <a:t> </a:t>
            </a:r>
            <a:r>
              <a:rPr lang="en-US" sz="2000" b="1" dirty="0" err="1"/>
              <a:t>tục</a:t>
            </a:r>
            <a:endParaRPr lang="en-ID" sz="2000" b="1" dirty="0"/>
          </a:p>
        </p:txBody>
      </p:sp>
      <p:sp>
        <p:nvSpPr>
          <p:cNvPr id="8" name="TextBox 7">
            <a:extLst>
              <a:ext uri="{FF2B5EF4-FFF2-40B4-BE49-F238E27FC236}">
                <a16:creationId xmlns:a16="http://schemas.microsoft.com/office/drawing/2014/main" id="{A5A27FB8-4023-A953-776E-9C9C0CCFF6F2}"/>
              </a:ext>
            </a:extLst>
          </p:cNvPr>
          <p:cNvSpPr txBox="1"/>
          <p:nvPr/>
        </p:nvSpPr>
        <p:spPr>
          <a:xfrm>
            <a:off x="371473" y="1323929"/>
            <a:ext cx="4476750" cy="369332"/>
          </a:xfrm>
          <a:prstGeom prst="rect">
            <a:avLst/>
          </a:prstGeom>
          <a:noFill/>
        </p:spPr>
        <p:txBody>
          <a:bodyPr wrap="square" rtlCol="0">
            <a:spAutoFit/>
          </a:bodyPr>
          <a:lstStyle/>
          <a:p>
            <a:r>
              <a:rPr lang="en-US" b="1" dirty="0"/>
              <a:t>Biểu </a:t>
            </a:r>
            <a:r>
              <a:rPr lang="en-US" b="1" dirty="0" err="1"/>
              <a:t>diễn</a:t>
            </a:r>
            <a:r>
              <a:rPr lang="en-US" b="1" dirty="0"/>
              <a:t> </a:t>
            </a:r>
            <a:r>
              <a:rPr lang="en-US" b="1" dirty="0" err="1"/>
              <a:t>trong</a:t>
            </a:r>
            <a:r>
              <a:rPr lang="en-US" b="1" dirty="0"/>
              <a:t> python</a:t>
            </a:r>
            <a:endParaRPr lang="en-ID" b="1" dirty="0"/>
          </a:p>
        </p:txBody>
      </p:sp>
      <p:sp>
        <p:nvSpPr>
          <p:cNvPr id="9" name="TextBox 8">
            <a:extLst>
              <a:ext uri="{FF2B5EF4-FFF2-40B4-BE49-F238E27FC236}">
                <a16:creationId xmlns:a16="http://schemas.microsoft.com/office/drawing/2014/main" id="{9E3B53EA-C158-A317-4793-AB9A461F2F4C}"/>
              </a:ext>
            </a:extLst>
          </p:cNvPr>
          <p:cNvSpPr txBox="1"/>
          <p:nvPr/>
        </p:nvSpPr>
        <p:spPr>
          <a:xfrm>
            <a:off x="542923" y="5861434"/>
            <a:ext cx="6229350" cy="307777"/>
          </a:xfrm>
          <a:prstGeom prst="rect">
            <a:avLst/>
          </a:prstGeom>
          <a:noFill/>
        </p:spPr>
        <p:txBody>
          <a:bodyPr wrap="square" rtlCol="0">
            <a:spAutoFit/>
          </a:bodyPr>
          <a:lstStyle/>
          <a:p>
            <a:r>
              <a:rPr lang="en-US" sz="1400" i="1" dirty="0" err="1"/>
              <a:t>Khoảng</a:t>
            </a:r>
            <a:r>
              <a:rPr lang="en-US" sz="1400" i="1" dirty="0"/>
              <a:t> </a:t>
            </a:r>
            <a:r>
              <a:rPr lang="en-US" sz="1400" i="1" dirty="0" err="1"/>
              <a:t>giá</a:t>
            </a:r>
            <a:r>
              <a:rPr lang="en-US" sz="1400" i="1" dirty="0"/>
              <a:t> </a:t>
            </a:r>
            <a:r>
              <a:rPr lang="en-US" sz="1400" i="1" dirty="0" err="1"/>
              <a:t>trị</a:t>
            </a:r>
            <a:r>
              <a:rPr lang="en-US" sz="1400" i="1" dirty="0"/>
              <a:t> </a:t>
            </a:r>
            <a:r>
              <a:rPr lang="en-US" sz="1400" i="1" dirty="0" err="1"/>
              <a:t>liên</a:t>
            </a:r>
            <a:r>
              <a:rPr lang="en-US" sz="1400" i="1" dirty="0"/>
              <a:t> </a:t>
            </a:r>
            <a:r>
              <a:rPr lang="en-US" sz="1400" i="1" dirty="0" err="1"/>
              <a:t>tục</a:t>
            </a:r>
            <a:r>
              <a:rPr lang="en-US" sz="1400" i="1" dirty="0"/>
              <a:t> </a:t>
            </a:r>
            <a:r>
              <a:rPr lang="en-US" sz="1400" i="1" dirty="0" err="1"/>
              <a:t>trong</a:t>
            </a:r>
            <a:r>
              <a:rPr lang="en-US" sz="1400" i="1" dirty="0"/>
              <a:t> </a:t>
            </a:r>
            <a:r>
              <a:rPr lang="en-US" sz="1400" i="1" dirty="0" err="1"/>
              <a:t>đoạn</a:t>
            </a:r>
            <a:r>
              <a:rPr lang="en-US" sz="1400" i="1" dirty="0"/>
              <a:t> [0,1]</a:t>
            </a:r>
            <a:endParaRPr lang="en-ID" sz="1400" i="1" dirty="0"/>
          </a:p>
        </p:txBody>
      </p:sp>
      <p:pic>
        <p:nvPicPr>
          <p:cNvPr id="13" name="Picture 12">
            <a:extLst>
              <a:ext uri="{FF2B5EF4-FFF2-40B4-BE49-F238E27FC236}">
                <a16:creationId xmlns:a16="http://schemas.microsoft.com/office/drawing/2014/main" id="{8D76C504-70D3-7243-517F-66EBF385A0EA}"/>
              </a:ext>
            </a:extLst>
          </p:cNvPr>
          <p:cNvPicPr>
            <a:picLocks noChangeAspect="1"/>
          </p:cNvPicPr>
          <p:nvPr/>
        </p:nvPicPr>
        <p:blipFill>
          <a:blip r:embed="rId2"/>
          <a:stretch>
            <a:fillRect/>
          </a:stretch>
        </p:blipFill>
        <p:spPr>
          <a:xfrm>
            <a:off x="926028" y="2211856"/>
            <a:ext cx="7507685" cy="1295400"/>
          </a:xfrm>
          <a:prstGeom prst="rect">
            <a:avLst/>
          </a:prstGeom>
        </p:spPr>
      </p:pic>
      <p:sp>
        <p:nvSpPr>
          <p:cNvPr id="14" name="TextBox 13">
            <a:extLst>
              <a:ext uri="{FF2B5EF4-FFF2-40B4-BE49-F238E27FC236}">
                <a16:creationId xmlns:a16="http://schemas.microsoft.com/office/drawing/2014/main" id="{47DA82F4-EB95-E14E-CC19-3CAE98098F69}"/>
              </a:ext>
            </a:extLst>
          </p:cNvPr>
          <p:cNvSpPr txBox="1"/>
          <p:nvPr/>
        </p:nvSpPr>
        <p:spPr>
          <a:xfrm>
            <a:off x="542923" y="1734179"/>
            <a:ext cx="3352800" cy="369332"/>
          </a:xfrm>
          <a:prstGeom prst="rect">
            <a:avLst/>
          </a:prstGeom>
          <a:noFill/>
        </p:spPr>
        <p:txBody>
          <a:bodyPr wrap="square" rtlCol="0">
            <a:spAutoFit/>
          </a:bodyPr>
          <a:lstStyle/>
          <a:p>
            <a:r>
              <a:rPr lang="en-US" dirty="0" err="1"/>
              <a:t>Hàm</a:t>
            </a:r>
            <a:r>
              <a:rPr lang="en-US" dirty="0"/>
              <a:t> </a:t>
            </a:r>
            <a:r>
              <a:rPr lang="en-US" dirty="0" err="1"/>
              <a:t>mật</a:t>
            </a:r>
            <a:r>
              <a:rPr lang="en-US" dirty="0"/>
              <a:t> </a:t>
            </a:r>
            <a:r>
              <a:rPr lang="en-US" dirty="0" err="1"/>
              <a:t>độ</a:t>
            </a:r>
            <a:r>
              <a:rPr lang="en-US" dirty="0"/>
              <a:t> </a:t>
            </a:r>
            <a:r>
              <a:rPr lang="en-US" dirty="0" err="1"/>
              <a:t>xác</a:t>
            </a:r>
            <a:r>
              <a:rPr lang="en-US" dirty="0"/>
              <a:t> </a:t>
            </a:r>
            <a:r>
              <a:rPr lang="en-US" dirty="0" err="1"/>
              <a:t>suất</a:t>
            </a:r>
            <a:r>
              <a:rPr lang="en-US" dirty="0"/>
              <a:t> (PDF)</a:t>
            </a:r>
            <a:endParaRPr lang="en-ID" dirty="0"/>
          </a:p>
        </p:txBody>
      </p:sp>
      <p:sp>
        <p:nvSpPr>
          <p:cNvPr id="15" name="TextBox 14">
            <a:extLst>
              <a:ext uri="{FF2B5EF4-FFF2-40B4-BE49-F238E27FC236}">
                <a16:creationId xmlns:a16="http://schemas.microsoft.com/office/drawing/2014/main" id="{28A41239-2CCD-68B8-2309-FA9628CBF350}"/>
              </a:ext>
            </a:extLst>
          </p:cNvPr>
          <p:cNvSpPr txBox="1"/>
          <p:nvPr/>
        </p:nvSpPr>
        <p:spPr>
          <a:xfrm>
            <a:off x="542923" y="3655528"/>
            <a:ext cx="5572127" cy="369332"/>
          </a:xfrm>
          <a:prstGeom prst="rect">
            <a:avLst/>
          </a:prstGeom>
          <a:noFill/>
        </p:spPr>
        <p:txBody>
          <a:bodyPr wrap="square" rtlCol="0">
            <a:spAutoFit/>
          </a:bodyPr>
          <a:lstStyle/>
          <a:p>
            <a:r>
              <a:rPr lang="en-US" dirty="0" err="1"/>
              <a:t>Hàm</a:t>
            </a:r>
            <a:r>
              <a:rPr lang="en-US" dirty="0"/>
              <a:t> </a:t>
            </a:r>
            <a:r>
              <a:rPr lang="en-US" dirty="0" err="1"/>
              <a:t>phân</a:t>
            </a:r>
            <a:r>
              <a:rPr lang="en-US" dirty="0"/>
              <a:t> </a:t>
            </a:r>
            <a:r>
              <a:rPr lang="en-US" dirty="0" err="1"/>
              <a:t>phối</a:t>
            </a:r>
            <a:r>
              <a:rPr lang="en-US" dirty="0"/>
              <a:t> </a:t>
            </a:r>
            <a:r>
              <a:rPr lang="en-US" dirty="0" err="1"/>
              <a:t>tích</a:t>
            </a:r>
            <a:r>
              <a:rPr lang="en-US" dirty="0"/>
              <a:t> </a:t>
            </a:r>
            <a:r>
              <a:rPr lang="en-US" dirty="0" err="1"/>
              <a:t>lũy</a:t>
            </a:r>
            <a:r>
              <a:rPr lang="en-US" dirty="0"/>
              <a:t> (CDF)</a:t>
            </a:r>
            <a:endParaRPr lang="en-ID" dirty="0"/>
          </a:p>
        </p:txBody>
      </p:sp>
      <p:pic>
        <p:nvPicPr>
          <p:cNvPr id="17" name="Picture 16">
            <a:extLst>
              <a:ext uri="{FF2B5EF4-FFF2-40B4-BE49-F238E27FC236}">
                <a16:creationId xmlns:a16="http://schemas.microsoft.com/office/drawing/2014/main" id="{A749164E-0758-9ACD-F933-DB021AA72125}"/>
              </a:ext>
            </a:extLst>
          </p:cNvPr>
          <p:cNvPicPr>
            <a:picLocks noChangeAspect="1"/>
          </p:cNvPicPr>
          <p:nvPr/>
        </p:nvPicPr>
        <p:blipFill>
          <a:blip r:embed="rId3"/>
          <a:stretch>
            <a:fillRect/>
          </a:stretch>
        </p:blipFill>
        <p:spPr>
          <a:xfrm>
            <a:off x="926028" y="4173132"/>
            <a:ext cx="7507686" cy="1349696"/>
          </a:xfrm>
          <a:prstGeom prst="rect">
            <a:avLst/>
          </a:prstGeom>
        </p:spPr>
      </p:pic>
    </p:spTree>
    <p:extLst>
      <p:ext uri="{BB962C8B-B14F-4D97-AF65-F5344CB8AC3E}">
        <p14:creationId xmlns:p14="http://schemas.microsoft.com/office/powerpoint/2010/main" val="2950777725"/>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EF0122C-513C-DE7C-5161-DD1EB683346E}"/>
              </a:ext>
            </a:extLst>
          </p:cNvPr>
          <p:cNvSpPr>
            <a:spLocks noGrp="1" noChangeArrowheads="1"/>
          </p:cNvSpPr>
          <p:nvPr>
            <p:ph type="ctrTitle"/>
          </p:nvPr>
        </p:nvSpPr>
        <p:spPr>
          <a:xfrm>
            <a:off x="381000" y="136525"/>
            <a:ext cx="6858000" cy="1011238"/>
          </a:xfrm>
        </p:spPr>
        <p:txBody>
          <a:bodyPr/>
          <a:lstStyle/>
          <a:p>
            <a:pPr algn="l"/>
            <a:r>
              <a:rPr lang="en-US" altLang="en-US" sz="3300" dirty="0" err="1">
                <a:latin typeface="Arial" panose="020B0604020202020204" pitchFamily="34" charset="0"/>
                <a:cs typeface="Arial" panose="020B0604020202020204" pitchFamily="34" charset="0"/>
              </a:rPr>
              <a:t>Nội</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quy</a:t>
            </a:r>
            <a:r>
              <a:rPr lang="en-US" altLang="en-US" sz="3300" dirty="0">
                <a:latin typeface="Arial" panose="020B0604020202020204" pitchFamily="34" charset="0"/>
                <a:cs typeface="Arial" panose="020B0604020202020204" pitchFamily="34" charset="0"/>
              </a:rPr>
              <a:t> (3)</a:t>
            </a:r>
          </a:p>
        </p:txBody>
      </p:sp>
      <p:sp>
        <p:nvSpPr>
          <p:cNvPr id="16387" name="Rectangle 3">
            <a:extLst>
              <a:ext uri="{FF2B5EF4-FFF2-40B4-BE49-F238E27FC236}">
                <a16:creationId xmlns:a16="http://schemas.microsoft.com/office/drawing/2014/main" id="{103A98E7-E14C-2CE7-D2ED-05D2C93B88D2}"/>
              </a:ext>
            </a:extLst>
          </p:cNvPr>
          <p:cNvSpPr>
            <a:spLocks noGrp="1" noChangeArrowheads="1"/>
          </p:cNvSpPr>
          <p:nvPr>
            <p:ph type="subTitle" idx="1"/>
          </p:nvPr>
        </p:nvSpPr>
        <p:spPr>
          <a:xfrm>
            <a:off x="381000" y="1600200"/>
            <a:ext cx="8134350" cy="5121275"/>
          </a:xfrm>
        </p:spPr>
        <p:txBody>
          <a:bodyPr/>
          <a:lstStyle/>
          <a:p>
            <a:pPr marL="285750" indent="-285750" algn="l" fontAlgn="auto">
              <a:lnSpc>
                <a:spcPct val="110000"/>
              </a:lnSpc>
              <a:spcAft>
                <a:spcPts val="0"/>
              </a:spcAft>
              <a:buFont typeface="Arial" panose="020B0604020202020204" pitchFamily="34" charset="0"/>
              <a:buChar char="•"/>
              <a:defRPr/>
            </a:pPr>
            <a:r>
              <a:rPr lang="en-US" altLang="en-US" sz="2400" dirty="0" err="1">
                <a:latin typeface="Arial" panose="020B0604020202020204" pitchFamily="34" charset="0"/>
                <a:cs typeface="Arial" panose="020B0604020202020204" pitchFamily="34" charset="0"/>
              </a:rPr>
              <a:t>Tài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liệu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bắt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buộc</a:t>
            </a:r>
            <a:r>
              <a:rPr lang="en-US" altLang="en-US" sz="2400" dirty="0">
                <a:latin typeface="Arial" panose="020B0604020202020204" pitchFamily="34" charset="0"/>
                <a:cs typeface="Arial" panose="020B0604020202020204" pitchFamily="34" charset="0"/>
              </a:rPr>
              <a:t>:</a:t>
            </a:r>
          </a:p>
          <a:p>
            <a:pPr marL="571500" indent="-342900" algn="just" fontAlgn="auto">
              <a:lnSpc>
                <a:spcPct val="115000"/>
              </a:lnSpc>
              <a:spcBef>
                <a:spcPts val="300"/>
              </a:spcBef>
              <a:spcAft>
                <a:spcPts val="300"/>
              </a:spcAft>
              <a:defRPr/>
            </a:pPr>
            <a:r>
              <a:rPr lang="en-US" dirty="0">
                <a:latin typeface="Arial" panose="020B0604020202020204" pitchFamily="34" charset="0"/>
                <a:ea typeface="Tahoma" panose="020B0604030504040204" pitchFamily="34" charset="0"/>
                <a:cs typeface="Arial" panose="020B0604020202020204" pitchFamily="34" charset="0"/>
              </a:rPr>
              <a:t>[1].  </a:t>
            </a:r>
            <a:r>
              <a:rPr lang="en-US" i="1" dirty="0">
                <a:latin typeface="Arial" panose="020B0604020202020204" pitchFamily="34" charset="0"/>
                <a:ea typeface="Tahoma" panose="020B0604030504040204" pitchFamily="34" charset="0"/>
                <a:cs typeface="Arial" panose="020B0604020202020204" pitchFamily="34" charset="0"/>
              </a:rPr>
              <a:t>Joel Grus. Data Science from Scratch: First Principles with Python. O’Reilly Media, 2nd edition, 2019.</a:t>
            </a:r>
            <a:endParaRPr lang="en-US" dirty="0">
              <a:latin typeface="Arial" panose="020B0604020202020204" pitchFamily="34" charset="0"/>
              <a:ea typeface="Times New Roman" panose="02020603050405020304" pitchFamily="18" charset="0"/>
              <a:cs typeface="Arial" panose="020B0604020202020204" pitchFamily="34" charset="0"/>
            </a:endParaRPr>
          </a:p>
          <a:p>
            <a:pPr marL="571500" indent="-342900" algn="just" fontAlgn="auto">
              <a:lnSpc>
                <a:spcPct val="115000"/>
              </a:lnSpc>
              <a:spcBef>
                <a:spcPts val="300"/>
              </a:spcBef>
              <a:spcAft>
                <a:spcPts val="300"/>
              </a:spcAft>
              <a:defRPr/>
            </a:pPr>
            <a:r>
              <a:rPr lang="en-US" dirty="0">
                <a:latin typeface="Arial" panose="020B0604020202020204" pitchFamily="34" charset="0"/>
                <a:ea typeface="Tahoma" panose="020B0604030504040204" pitchFamily="34" charset="0"/>
                <a:cs typeface="Arial" panose="020B0604020202020204" pitchFamily="34" charset="0"/>
              </a:rPr>
              <a:t>[2].  Jake </a:t>
            </a:r>
            <a:r>
              <a:rPr lang="en-US" dirty="0" err="1">
                <a:latin typeface="Arial" panose="020B0604020202020204" pitchFamily="34" charset="0"/>
                <a:ea typeface="Tahoma" panose="020B0604030504040204" pitchFamily="34" charset="0"/>
                <a:cs typeface="Arial" panose="020B0604020202020204" pitchFamily="34" charset="0"/>
              </a:rPr>
              <a:t>VanderPlas</a:t>
            </a:r>
            <a:r>
              <a:rPr lang="en-US" dirty="0">
                <a:latin typeface="Arial" panose="020B0604020202020204" pitchFamily="34" charset="0"/>
                <a:ea typeface="Tahoma" panose="020B0604030504040204" pitchFamily="34" charset="0"/>
                <a:cs typeface="Arial" panose="020B0604020202020204" pitchFamily="34" charset="0"/>
              </a:rPr>
              <a:t>. </a:t>
            </a:r>
            <a:r>
              <a:rPr lang="en-US" i="1" dirty="0">
                <a:latin typeface="Arial" panose="020B0604020202020204" pitchFamily="34" charset="0"/>
                <a:ea typeface="Tahoma" panose="020B0604030504040204" pitchFamily="34" charset="0"/>
                <a:cs typeface="Arial" panose="020B0604020202020204" pitchFamily="34" charset="0"/>
              </a:rPr>
              <a:t>Python Data Science Handbook: Essential Tools for Working with Data</a:t>
            </a:r>
            <a:r>
              <a:rPr lang="en-US" dirty="0">
                <a:latin typeface="Arial" panose="020B0604020202020204" pitchFamily="34" charset="0"/>
                <a:ea typeface="Tahoma" panose="020B0604030504040204" pitchFamily="34" charset="0"/>
                <a:cs typeface="Arial" panose="020B0604020202020204" pitchFamily="34" charset="0"/>
              </a:rPr>
              <a:t>. </a:t>
            </a:r>
            <a:r>
              <a:rPr lang="en-US" i="1" dirty="0">
                <a:latin typeface="Arial" panose="020B0604020202020204" pitchFamily="34" charset="0"/>
                <a:ea typeface="Times New Roman" panose="02020603050405020304" pitchFamily="18" charset="0"/>
                <a:cs typeface="Arial" panose="020B0604020202020204" pitchFamily="34" charset="0"/>
              </a:rPr>
              <a:t>O’Reilly Media, 2017.</a:t>
            </a:r>
          </a:p>
          <a:p>
            <a:pPr marL="285750" indent="-285750" algn="l" fontAlgn="auto">
              <a:lnSpc>
                <a:spcPct val="110000"/>
              </a:lnSpc>
              <a:spcAft>
                <a:spcPts val="300"/>
              </a:spcAft>
              <a:buFont typeface="Arial" panose="020B0604020202020204" pitchFamily="34" charset="0"/>
              <a:buChar char="•"/>
              <a:defRPr/>
            </a:pPr>
            <a:r>
              <a:rPr lang="en-US" altLang="en-US" sz="2400" dirty="0" err="1">
                <a:latin typeface="Arial" panose="020B0604020202020204" pitchFamily="34" charset="0"/>
                <a:cs typeface="Arial" panose="020B0604020202020204" pitchFamily="34" charset="0"/>
              </a:rPr>
              <a:t>Tài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liệu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tham</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khảo</a:t>
            </a:r>
            <a:r>
              <a:rPr lang="en-US" altLang="en-US" sz="2400" dirty="0">
                <a:latin typeface="Arial" panose="020B0604020202020204" pitchFamily="34" charset="0"/>
                <a:cs typeface="Arial" panose="020B0604020202020204" pitchFamily="34" charset="0"/>
              </a:rPr>
              <a:t>:</a:t>
            </a:r>
          </a:p>
          <a:p>
            <a:pPr algn="l" fontAlgn="auto">
              <a:lnSpc>
                <a:spcPct val="110000"/>
              </a:lnSpc>
              <a:spcAft>
                <a:spcPts val="0"/>
              </a:spcAft>
              <a:defRPr/>
            </a:pPr>
            <a:r>
              <a:rPr lang="en-US" dirty="0">
                <a:latin typeface="Arial" panose="020B0604020202020204" pitchFamily="34" charset="0"/>
                <a:ea typeface="Tahoma" panose="020B0604030504040204" pitchFamily="34" charset="0"/>
                <a:cs typeface="Arial" panose="020B0604020202020204" pitchFamily="34" charset="0"/>
              </a:rPr>
              <a:t>    </a:t>
            </a:r>
            <a:r>
              <a:rPr lang="fr-FR" dirty="0">
                <a:latin typeface="Arial" panose="020B0604020202020204" pitchFamily="34" charset="0"/>
                <a:ea typeface="Tahoma" panose="020B0604030504040204" pitchFamily="34" charset="0"/>
                <a:cs typeface="Arial" panose="020B0604020202020204" pitchFamily="34" charset="0"/>
              </a:rPr>
              <a:t>[3].  </a:t>
            </a:r>
            <a:r>
              <a:rPr lang="en-US" dirty="0" err="1">
                <a:latin typeface="Arial" panose="020B0604020202020204" pitchFamily="34" charset="0"/>
                <a:ea typeface="Tahoma" panose="020B0604030504040204" pitchFamily="34" charset="0"/>
                <a:cs typeface="Arial" panose="020B0604020202020204" pitchFamily="34" charset="0"/>
              </a:rPr>
              <a:t>Charu</a:t>
            </a:r>
            <a:r>
              <a:rPr lang="en-US" dirty="0">
                <a:latin typeface="Arial" panose="020B0604020202020204" pitchFamily="34" charset="0"/>
                <a:ea typeface="Tahoma" panose="020B0604030504040204" pitchFamily="34" charset="0"/>
                <a:cs typeface="Arial" panose="020B0604020202020204" pitchFamily="34" charset="0"/>
              </a:rPr>
              <a:t> C. Aggarwal. Data Mining: The Textbook. Springer International 	Publishing Switzerland, 2015.</a:t>
            </a:r>
            <a:r>
              <a:rPr lang="fr-FR" dirty="0">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ea typeface="Times New Roman" panose="02020603050405020304" pitchFamily="18" charset="0"/>
              <a:cs typeface="Arial" panose="020B0604020202020204" pitchFamily="34" charset="0"/>
            </a:endParaRPr>
          </a:p>
          <a:p>
            <a:pPr algn="l" fontAlgn="auto">
              <a:lnSpc>
                <a:spcPct val="110000"/>
              </a:lnSpc>
              <a:spcAft>
                <a:spcPts val="0"/>
              </a:spcAft>
              <a:defRPr/>
            </a:pPr>
            <a:endParaRPr lang="en-US" altLang="en-US" sz="2400" dirty="0"/>
          </a:p>
        </p:txBody>
      </p:sp>
      <p:sp>
        <p:nvSpPr>
          <p:cNvPr id="21508" name="Slide Number Placeholder 3">
            <a:extLst>
              <a:ext uri="{FF2B5EF4-FFF2-40B4-BE49-F238E27FC236}">
                <a16:creationId xmlns:a16="http://schemas.microsoft.com/office/drawing/2014/main" id="{725D57F3-46EC-F7D2-6C65-AAC65610C5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45F0008-9952-4BB2-B347-4B24B8C60368}" type="slidenum">
              <a:rPr lang="en-US" altLang="en-US" sz="1400">
                <a:latin typeface="Tahoma" panose="020B0604030504040204" pitchFamily="34" charset="0"/>
              </a:rPr>
              <a:pPr/>
              <a:t>5</a:t>
            </a:fld>
            <a:endParaRPr lang="en-US" altLang="en-US" sz="1400">
              <a:latin typeface="Tahoma" panose="020B0604030504040204" pitchFamily="34" charset="0"/>
            </a:endParaRPr>
          </a:p>
        </p:txBody>
      </p:sp>
      <p:sp>
        <p:nvSpPr>
          <p:cNvPr id="21509" name="Slide Number Placeholder 5">
            <a:extLst>
              <a:ext uri="{FF2B5EF4-FFF2-40B4-BE49-F238E27FC236}">
                <a16:creationId xmlns:a16="http://schemas.microsoft.com/office/drawing/2014/main" id="{FBB9B45B-74AE-5EBD-86E5-41F3AF6D5251}"/>
              </a:ext>
            </a:extLst>
          </p:cNvPr>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DAEA5744-7EE2-4FC3-928F-DF97FCC2F4D0}" type="slidenum">
              <a:rPr lang="zh-CN" altLang="en-US" sz="1200">
                <a:latin typeface="Tahoma" panose="020B0604030504040204" pitchFamily="34" charset="0"/>
                <a:ea typeface="SimSun" panose="02010600030101010101" pitchFamily="2" charset="-122"/>
              </a:rPr>
              <a:pPr algn="r" eaLnBrk="1" hangingPunct="1"/>
              <a:t>5</a:t>
            </a:fld>
            <a:endParaRPr lang="en-US" altLang="zh-CN" sz="1200">
              <a:latin typeface="Tahoma" panose="020B0604030504040204" pitchFamily="34" charset="0"/>
              <a:ea typeface="SimSun" panose="02010600030101010101" pitchFamily="2" charset="-122"/>
            </a:endParaRPr>
          </a:p>
        </p:txBody>
      </p:sp>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3085946-DC0E-9E4B-9562-38D5AF13DBB4}"/>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79B574A5-EBDA-AE99-8AE7-2A0CCC8AE20B}"/>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F0AC053E-606B-81CD-BCF3-B61D737EB929}"/>
              </a:ext>
            </a:extLst>
          </p:cNvPr>
          <p:cNvSpPr>
            <a:spLocks noGrp="1"/>
          </p:cNvSpPr>
          <p:nvPr>
            <p:ph type="sldNum" sz="quarter" idx="12"/>
          </p:nvPr>
        </p:nvSpPr>
        <p:spPr/>
        <p:txBody>
          <a:bodyPr/>
          <a:lstStyle/>
          <a:p>
            <a:pPr>
              <a:defRPr/>
            </a:pPr>
            <a:fld id="{F769ABA6-33D2-4B9E-AD9A-DD94F86140E0}" type="slidenum">
              <a:rPr lang="en-US" altLang="en-US" smtClean="0"/>
              <a:pPr>
                <a:defRPr/>
              </a:pPr>
              <a:t>50</a:t>
            </a:fld>
            <a:endParaRPr lang="en-US" altLang="en-US"/>
          </a:p>
        </p:txBody>
      </p:sp>
      <p:sp>
        <p:nvSpPr>
          <p:cNvPr id="7" name="TextBox 6">
            <a:extLst>
              <a:ext uri="{FF2B5EF4-FFF2-40B4-BE49-F238E27FC236}">
                <a16:creationId xmlns:a16="http://schemas.microsoft.com/office/drawing/2014/main" id="{AA97C19F-85E8-3B33-12C7-4205C7F1B24E}"/>
              </a:ext>
            </a:extLst>
          </p:cNvPr>
          <p:cNvSpPr txBox="1"/>
          <p:nvPr/>
        </p:nvSpPr>
        <p:spPr>
          <a:xfrm>
            <a:off x="381000" y="762000"/>
            <a:ext cx="2819400" cy="400110"/>
          </a:xfrm>
          <a:prstGeom prst="rect">
            <a:avLst/>
          </a:prstGeom>
          <a:noFill/>
        </p:spPr>
        <p:txBody>
          <a:bodyPr wrap="square" rtlCol="0">
            <a:spAutoFit/>
          </a:bodyPr>
          <a:lstStyle/>
          <a:p>
            <a:r>
              <a:rPr lang="en-US" sz="2000" b="1" dirty="0"/>
              <a:t>5. Phân </a:t>
            </a:r>
            <a:r>
              <a:rPr lang="en-US" sz="2000" b="1" dirty="0" err="1"/>
              <a:t>phối</a:t>
            </a:r>
            <a:r>
              <a:rPr lang="en-US" sz="2000" b="1" dirty="0"/>
              <a:t> </a:t>
            </a:r>
            <a:r>
              <a:rPr lang="en-US" sz="2000" b="1" dirty="0" err="1"/>
              <a:t>chuẩn</a:t>
            </a:r>
            <a:endParaRPr lang="en-ID" sz="2000" b="1" dirty="0"/>
          </a:p>
        </p:txBody>
      </p:sp>
      <p:sp>
        <p:nvSpPr>
          <p:cNvPr id="10" name="TextBox 9">
            <a:extLst>
              <a:ext uri="{FF2B5EF4-FFF2-40B4-BE49-F238E27FC236}">
                <a16:creationId xmlns:a16="http://schemas.microsoft.com/office/drawing/2014/main" id="{05DC5E67-F84B-9686-8B47-E4D15D4C1A40}"/>
              </a:ext>
            </a:extLst>
          </p:cNvPr>
          <p:cNvSpPr txBox="1"/>
          <p:nvPr/>
        </p:nvSpPr>
        <p:spPr>
          <a:xfrm>
            <a:off x="496186" y="1295400"/>
            <a:ext cx="8266814" cy="646331"/>
          </a:xfrm>
          <a:prstGeom prst="rect">
            <a:avLst/>
          </a:prstGeom>
          <a:noFill/>
        </p:spPr>
        <p:txBody>
          <a:bodyPr wrap="square">
            <a:spAutoFit/>
          </a:bodyPr>
          <a:lstStyle/>
          <a:p>
            <a:r>
              <a:rPr lang="vi-VN" b="0" i="0" dirty="0">
                <a:solidFill>
                  <a:srgbClr val="000000"/>
                </a:solidFill>
                <a:effectLst/>
                <a:latin typeface="+mn-lt"/>
              </a:rPr>
              <a:t>Phân phối chuẩn là phân phối hình chuông cổ điển và hoàn toàn được xác định bởi hai tham số: trung bình </a:t>
            </a:r>
            <a:r>
              <a:rPr lang="el-GR" b="0" i="0" dirty="0">
                <a:solidFill>
                  <a:srgbClr val="000000"/>
                </a:solidFill>
                <a:effectLst/>
                <a:latin typeface="+mn-lt"/>
              </a:rPr>
              <a:t>μ (</a:t>
            </a:r>
            <a:r>
              <a:rPr lang="vi-VN" b="0" i="0" dirty="0">
                <a:solidFill>
                  <a:srgbClr val="000000"/>
                </a:solidFill>
                <a:effectLst/>
                <a:latin typeface="+mn-lt"/>
              </a:rPr>
              <a:t>mu) và độ lệch chuẩn của nó </a:t>
            </a:r>
            <a:r>
              <a:rPr lang="el-GR" b="0" i="0" dirty="0">
                <a:solidFill>
                  <a:srgbClr val="000000"/>
                </a:solidFill>
                <a:effectLst/>
                <a:latin typeface="+mn-lt"/>
              </a:rPr>
              <a:t>σ (</a:t>
            </a:r>
            <a:r>
              <a:rPr lang="vi-VN" b="0" i="0" dirty="0">
                <a:solidFill>
                  <a:srgbClr val="000000"/>
                </a:solidFill>
                <a:effectLst/>
                <a:latin typeface="+mn-lt"/>
              </a:rPr>
              <a:t>sigma). </a:t>
            </a:r>
            <a:endParaRPr lang="en-ID" dirty="0">
              <a:latin typeface="+mn-lt"/>
            </a:endParaRPr>
          </a:p>
        </p:txBody>
      </p:sp>
      <p:sp>
        <p:nvSpPr>
          <p:cNvPr id="11" name="TextBox 10">
            <a:extLst>
              <a:ext uri="{FF2B5EF4-FFF2-40B4-BE49-F238E27FC236}">
                <a16:creationId xmlns:a16="http://schemas.microsoft.com/office/drawing/2014/main" id="{5F13AFE9-0375-F70A-AC5D-B4338A2BE69D}"/>
              </a:ext>
            </a:extLst>
          </p:cNvPr>
          <p:cNvSpPr txBox="1"/>
          <p:nvPr/>
        </p:nvSpPr>
        <p:spPr>
          <a:xfrm>
            <a:off x="244549" y="2107968"/>
            <a:ext cx="2413148" cy="369332"/>
          </a:xfrm>
          <a:prstGeom prst="rect">
            <a:avLst/>
          </a:prstGeom>
          <a:noFill/>
        </p:spPr>
        <p:txBody>
          <a:bodyPr wrap="square" rtlCol="0">
            <a:spAutoFit/>
          </a:bodyPr>
          <a:lstStyle/>
          <a:p>
            <a:r>
              <a:rPr lang="en-US" dirty="0" err="1"/>
              <a:t>Hàm</a:t>
            </a:r>
            <a:r>
              <a:rPr lang="en-US" dirty="0"/>
              <a:t> </a:t>
            </a:r>
            <a:r>
              <a:rPr lang="en-US" dirty="0" err="1"/>
              <a:t>mật</a:t>
            </a:r>
            <a:r>
              <a:rPr lang="en-US" dirty="0"/>
              <a:t> </a:t>
            </a:r>
            <a:r>
              <a:rPr lang="en-US" dirty="0" err="1"/>
              <a:t>độ</a:t>
            </a:r>
            <a:r>
              <a:rPr lang="en-US" dirty="0"/>
              <a:t> </a:t>
            </a:r>
            <a:r>
              <a:rPr lang="en-US" dirty="0" err="1"/>
              <a:t>xác</a:t>
            </a:r>
            <a:r>
              <a:rPr lang="en-US" dirty="0"/>
              <a:t> </a:t>
            </a:r>
            <a:r>
              <a:rPr lang="en-US" dirty="0" err="1"/>
              <a:t>suất</a:t>
            </a:r>
            <a:r>
              <a:rPr lang="en-US" dirty="0"/>
              <a:t>:</a:t>
            </a:r>
            <a:endParaRPr lang="en-ID"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78C519-E7DF-CF46-86AB-5CAFB62A2BAF}"/>
                  </a:ext>
                </a:extLst>
              </p:cNvPr>
              <p:cNvSpPr txBox="1"/>
              <p:nvPr/>
            </p:nvSpPr>
            <p:spPr>
              <a:xfrm>
                <a:off x="2657697" y="1988533"/>
                <a:ext cx="3558859"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r>
                            <a:rPr lang="en-US" b="0" i="1" smtClean="0">
                              <a:latin typeface="Cambria Math" panose="02040503050406030204" pitchFamily="18" charset="0"/>
                              <a:ea typeface="Cambria Math" panose="02040503050406030204" pitchFamily="18" charset="0"/>
                            </a:rPr>
                            <m:t>𝜎</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e>
                                      </m:d>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e>
                          </m:d>
                        </m:e>
                      </m:func>
                    </m:oMath>
                  </m:oMathPara>
                </a14:m>
                <a:endParaRPr lang="en-ID" dirty="0"/>
              </a:p>
            </p:txBody>
          </p:sp>
        </mc:Choice>
        <mc:Fallback xmlns="">
          <p:sp>
            <p:nvSpPr>
              <p:cNvPr id="12" name="TextBox 11">
                <a:extLst>
                  <a:ext uri="{FF2B5EF4-FFF2-40B4-BE49-F238E27FC236}">
                    <a16:creationId xmlns:a16="http://schemas.microsoft.com/office/drawing/2014/main" id="{EA78C519-E7DF-CF46-86AB-5CAFB62A2BAF}"/>
                  </a:ext>
                </a:extLst>
              </p:cNvPr>
              <p:cNvSpPr txBox="1">
                <a:spLocks noRot="1" noChangeAspect="1" noMove="1" noResize="1" noEditPoints="1" noAdjustHandles="1" noChangeArrowheads="1" noChangeShapeType="1" noTextEdit="1"/>
              </p:cNvSpPr>
              <p:nvPr/>
            </p:nvSpPr>
            <p:spPr>
              <a:xfrm>
                <a:off x="2657697" y="1988533"/>
                <a:ext cx="3558859" cy="627992"/>
              </a:xfrm>
              <a:prstGeom prst="rect">
                <a:avLst/>
              </a:prstGeom>
              <a:blipFill>
                <a:blip r:embed="rId2"/>
                <a:stretch>
                  <a:fillRect/>
                </a:stretch>
              </a:blipFill>
            </p:spPr>
            <p:txBody>
              <a:bodyPr/>
              <a:lstStyle/>
              <a:p>
                <a:r>
                  <a:rPr lang="en-ID">
                    <a:noFill/>
                  </a:rPr>
                  <a:t> </a:t>
                </a:r>
              </a:p>
            </p:txBody>
          </p:sp>
        </mc:Fallback>
      </mc:AlternateContent>
      <p:grpSp>
        <p:nvGrpSpPr>
          <p:cNvPr id="3" name="Group 2">
            <a:extLst>
              <a:ext uri="{FF2B5EF4-FFF2-40B4-BE49-F238E27FC236}">
                <a16:creationId xmlns:a16="http://schemas.microsoft.com/office/drawing/2014/main" id="{EBEE91B3-A204-1FD6-0D27-AE362B74E2BA}"/>
              </a:ext>
            </a:extLst>
          </p:cNvPr>
          <p:cNvGrpSpPr/>
          <p:nvPr/>
        </p:nvGrpSpPr>
        <p:grpSpPr>
          <a:xfrm>
            <a:off x="200690" y="3011305"/>
            <a:ext cx="3957834" cy="2950264"/>
            <a:chOff x="496186" y="3919311"/>
            <a:chExt cx="3095625" cy="2307553"/>
          </a:xfrm>
        </p:grpSpPr>
        <p:pic>
          <p:nvPicPr>
            <p:cNvPr id="3074" name="Picture 2" descr="Hàm mật độ xác suất của phân phối chuẩn">
              <a:extLst>
                <a:ext uri="{FF2B5EF4-FFF2-40B4-BE49-F238E27FC236}">
                  <a16:creationId xmlns:a16="http://schemas.microsoft.com/office/drawing/2014/main" id="{923CD64D-6B07-CCBF-3CDA-7B1D23595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6" y="4245664"/>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6989A9D-B24C-6BC1-7D86-DBD45C102103}"/>
                </a:ext>
              </a:extLst>
            </p:cNvPr>
            <p:cNvSpPr txBox="1"/>
            <p:nvPr/>
          </p:nvSpPr>
          <p:spPr>
            <a:xfrm>
              <a:off x="1315336" y="3919311"/>
              <a:ext cx="1981200" cy="261610"/>
            </a:xfrm>
            <a:prstGeom prst="rect">
              <a:avLst/>
            </a:prstGeom>
            <a:noFill/>
          </p:spPr>
          <p:txBody>
            <a:bodyPr wrap="square" rtlCol="0">
              <a:spAutoFit/>
            </a:bodyPr>
            <a:lstStyle/>
            <a:p>
              <a:r>
                <a:rPr lang="en-US" sz="1100" i="1" dirty="0" err="1"/>
                <a:t>Hàm</a:t>
              </a:r>
              <a:r>
                <a:rPr lang="en-US" sz="1100" i="1" dirty="0"/>
                <a:t> </a:t>
              </a:r>
              <a:r>
                <a:rPr lang="en-US" sz="1100" i="1" dirty="0" err="1"/>
                <a:t>mật</a:t>
              </a:r>
              <a:r>
                <a:rPr lang="en-US" sz="1100" i="1" dirty="0"/>
                <a:t> </a:t>
              </a:r>
              <a:r>
                <a:rPr lang="en-US" sz="1100" i="1" dirty="0" err="1"/>
                <a:t>độ</a:t>
              </a:r>
              <a:r>
                <a:rPr lang="en-US" sz="1100" i="1" dirty="0"/>
                <a:t> </a:t>
              </a:r>
              <a:r>
                <a:rPr lang="en-US" sz="1100" i="1" dirty="0" err="1"/>
                <a:t>xác</a:t>
              </a:r>
              <a:r>
                <a:rPr lang="en-US" sz="1100" i="1" dirty="0"/>
                <a:t> </a:t>
              </a:r>
              <a:r>
                <a:rPr lang="en-US" sz="1100" i="1" dirty="0" err="1"/>
                <a:t>suất</a:t>
              </a:r>
              <a:endParaRPr lang="en-ID" sz="1100" i="1" dirty="0"/>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C6A0A1-E7DC-CD60-8245-F58E9094328B}"/>
                  </a:ext>
                </a:extLst>
              </p:cNvPr>
              <p:cNvSpPr txBox="1"/>
              <p:nvPr/>
            </p:nvSpPr>
            <p:spPr>
              <a:xfrm>
                <a:off x="4343400" y="3971305"/>
                <a:ext cx="7772400" cy="540341"/>
              </a:xfrm>
              <a:prstGeom prst="rect">
                <a:avLst/>
              </a:prstGeom>
              <a:noFill/>
            </p:spPr>
            <p:txBody>
              <a:bodyPr wrap="square">
                <a:spAutoFit/>
              </a:bodyPr>
              <a:lstStyle/>
              <a:p>
                <a:r>
                  <a:rPr lang="en-US" dirty="0"/>
                  <a:t>Khi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à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𝑡h</m:t>
                    </m:r>
                    <m:r>
                      <a:rPr lang="en-US" b="0" i="1" smtClean="0">
                        <a:latin typeface="Cambria Math" panose="02040503050406030204" pitchFamily="18" charset="0"/>
                        <a:ea typeface="Cambria Math" panose="02040503050406030204" pitchFamily="18" charset="0"/>
                      </a:rPr>
                      <m:t>ì </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e>
                        </m:d>
                      </m:e>
                    </m:func>
                  </m:oMath>
                </a14:m>
                <a:endParaRPr lang="en-ID" dirty="0"/>
              </a:p>
            </p:txBody>
          </p:sp>
        </mc:Choice>
        <mc:Fallback xmlns="">
          <p:sp>
            <p:nvSpPr>
              <p:cNvPr id="16" name="TextBox 15">
                <a:extLst>
                  <a:ext uri="{FF2B5EF4-FFF2-40B4-BE49-F238E27FC236}">
                    <a16:creationId xmlns:a16="http://schemas.microsoft.com/office/drawing/2014/main" id="{E4C6A0A1-E7DC-CD60-8245-F58E9094328B}"/>
                  </a:ext>
                </a:extLst>
              </p:cNvPr>
              <p:cNvSpPr txBox="1">
                <a:spLocks noRot="1" noChangeAspect="1" noMove="1" noResize="1" noEditPoints="1" noAdjustHandles="1" noChangeArrowheads="1" noChangeShapeType="1" noTextEdit="1"/>
              </p:cNvSpPr>
              <p:nvPr/>
            </p:nvSpPr>
            <p:spPr>
              <a:xfrm>
                <a:off x="4343400" y="3971305"/>
                <a:ext cx="7772400" cy="540341"/>
              </a:xfrm>
              <a:prstGeom prst="rect">
                <a:avLst/>
              </a:prstGeom>
              <a:blipFill>
                <a:blip r:embed="rId4"/>
                <a:stretch>
                  <a:fillRect l="-706" b="-2247"/>
                </a:stretch>
              </a:blipFill>
            </p:spPr>
            <p:txBody>
              <a:bodyPr/>
              <a:lstStyle/>
              <a:p>
                <a:r>
                  <a:rPr lang="en-ID">
                    <a:noFill/>
                  </a:rPr>
                  <a:t> </a:t>
                </a:r>
              </a:p>
            </p:txBody>
          </p:sp>
        </mc:Fallback>
      </mc:AlternateContent>
    </p:spTree>
    <p:extLst>
      <p:ext uri="{BB962C8B-B14F-4D97-AF65-F5344CB8AC3E}">
        <p14:creationId xmlns:p14="http://schemas.microsoft.com/office/powerpoint/2010/main" val="4261287587"/>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8A4225-AC6E-8069-2E7D-3D169B21F9C9}"/>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C0B340C3-3CBF-54D2-5426-480381BCA2F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7F6FFA8-F4D6-1C64-19EB-5A1524A644A0}"/>
              </a:ext>
            </a:extLst>
          </p:cNvPr>
          <p:cNvSpPr>
            <a:spLocks noGrp="1"/>
          </p:cNvSpPr>
          <p:nvPr>
            <p:ph type="sldNum" sz="quarter" idx="12"/>
          </p:nvPr>
        </p:nvSpPr>
        <p:spPr/>
        <p:txBody>
          <a:bodyPr/>
          <a:lstStyle/>
          <a:p>
            <a:pPr>
              <a:defRPr/>
            </a:pPr>
            <a:fld id="{F769ABA6-33D2-4B9E-AD9A-DD94F86140E0}" type="slidenum">
              <a:rPr lang="en-US" altLang="en-US" smtClean="0"/>
              <a:pPr>
                <a:defRPr/>
              </a:pPr>
              <a:t>51</a:t>
            </a:fld>
            <a:endParaRPr lang="en-US" altLang="en-US"/>
          </a:p>
        </p:txBody>
      </p:sp>
      <p:sp>
        <p:nvSpPr>
          <p:cNvPr id="7" name="TextBox 6">
            <a:extLst>
              <a:ext uri="{FF2B5EF4-FFF2-40B4-BE49-F238E27FC236}">
                <a16:creationId xmlns:a16="http://schemas.microsoft.com/office/drawing/2014/main" id="{3C6D5851-5D2A-07B7-7067-E39B01461E32}"/>
              </a:ext>
            </a:extLst>
          </p:cNvPr>
          <p:cNvSpPr txBox="1"/>
          <p:nvPr/>
        </p:nvSpPr>
        <p:spPr>
          <a:xfrm>
            <a:off x="381000" y="762000"/>
            <a:ext cx="2819400" cy="400110"/>
          </a:xfrm>
          <a:prstGeom prst="rect">
            <a:avLst/>
          </a:prstGeom>
          <a:noFill/>
        </p:spPr>
        <p:txBody>
          <a:bodyPr wrap="square" rtlCol="0">
            <a:spAutoFit/>
          </a:bodyPr>
          <a:lstStyle/>
          <a:p>
            <a:r>
              <a:rPr lang="en-US" sz="2000" b="1" dirty="0"/>
              <a:t>5. Phân </a:t>
            </a:r>
            <a:r>
              <a:rPr lang="en-US" sz="2000" b="1" dirty="0" err="1"/>
              <a:t>phối</a:t>
            </a:r>
            <a:r>
              <a:rPr lang="en-US" sz="2000" b="1" dirty="0"/>
              <a:t> </a:t>
            </a:r>
            <a:r>
              <a:rPr lang="en-US" sz="2000" b="1" dirty="0" err="1"/>
              <a:t>chuẩn</a:t>
            </a:r>
            <a:endParaRPr lang="en-ID" sz="2000" b="1" dirty="0"/>
          </a:p>
        </p:txBody>
      </p:sp>
      <p:grpSp>
        <p:nvGrpSpPr>
          <p:cNvPr id="12" name="Group 11">
            <a:extLst>
              <a:ext uri="{FF2B5EF4-FFF2-40B4-BE49-F238E27FC236}">
                <a16:creationId xmlns:a16="http://schemas.microsoft.com/office/drawing/2014/main" id="{E249295F-ECE4-4BA8-9B56-568655B32A97}"/>
              </a:ext>
            </a:extLst>
          </p:cNvPr>
          <p:cNvGrpSpPr/>
          <p:nvPr/>
        </p:nvGrpSpPr>
        <p:grpSpPr>
          <a:xfrm>
            <a:off x="4441144" y="3355286"/>
            <a:ext cx="4033611" cy="2975198"/>
            <a:chOff x="4800600" y="3943526"/>
            <a:chExt cx="3095625" cy="2283338"/>
          </a:xfrm>
        </p:grpSpPr>
        <p:pic>
          <p:nvPicPr>
            <p:cNvPr id="8" name="Picture 4" descr="Hàm phân phối tích lũy của phân phối chuẩn">
              <a:extLst>
                <a:ext uri="{FF2B5EF4-FFF2-40B4-BE49-F238E27FC236}">
                  <a16:creationId xmlns:a16="http://schemas.microsoft.com/office/drawing/2014/main" id="{5D671FEC-D3D2-044D-9EBC-0E4821B0F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245664"/>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93A634-E94C-F910-913C-61D03F09CB7A}"/>
                </a:ext>
              </a:extLst>
            </p:cNvPr>
            <p:cNvSpPr txBox="1"/>
            <p:nvPr/>
          </p:nvSpPr>
          <p:spPr>
            <a:xfrm>
              <a:off x="5856932" y="3943526"/>
              <a:ext cx="1981200" cy="261610"/>
            </a:xfrm>
            <a:prstGeom prst="rect">
              <a:avLst/>
            </a:prstGeom>
            <a:noFill/>
          </p:spPr>
          <p:txBody>
            <a:bodyPr wrap="square" rtlCol="0">
              <a:spAutoFit/>
            </a:bodyPr>
            <a:lstStyle/>
            <a:p>
              <a:r>
                <a:rPr lang="en-US" sz="1100" i="1" dirty="0" err="1"/>
                <a:t>Hàm</a:t>
              </a:r>
              <a:r>
                <a:rPr lang="en-US" sz="1100" i="1" dirty="0"/>
                <a:t> </a:t>
              </a:r>
              <a:r>
                <a:rPr lang="en-US" sz="1100" i="1" dirty="0" err="1"/>
                <a:t>phân</a:t>
              </a:r>
              <a:r>
                <a:rPr lang="en-US" sz="1100" i="1" dirty="0"/>
                <a:t> </a:t>
              </a:r>
              <a:r>
                <a:rPr lang="en-US" sz="1100" i="1" dirty="0" err="1"/>
                <a:t>phối</a:t>
              </a:r>
              <a:r>
                <a:rPr lang="en-US" sz="1100" i="1" dirty="0"/>
                <a:t> </a:t>
              </a:r>
              <a:r>
                <a:rPr lang="en-US" sz="1100" i="1" dirty="0" err="1"/>
                <a:t>tích</a:t>
              </a:r>
              <a:r>
                <a:rPr lang="en-US" sz="1100" i="1" dirty="0"/>
                <a:t> </a:t>
              </a:r>
              <a:r>
                <a:rPr lang="en-US" sz="1100" i="1" dirty="0" err="1"/>
                <a:t>lũy</a:t>
              </a:r>
              <a:endParaRPr lang="en-ID" sz="1100" i="1" dirty="0"/>
            </a:p>
          </p:txBody>
        </p:sp>
      </p:grpSp>
      <p:sp>
        <p:nvSpPr>
          <p:cNvPr id="10" name="TextBox 9">
            <a:extLst>
              <a:ext uri="{FF2B5EF4-FFF2-40B4-BE49-F238E27FC236}">
                <a16:creationId xmlns:a16="http://schemas.microsoft.com/office/drawing/2014/main" id="{C1C7B5C5-6501-5846-F5C6-0EAF3AD10A87}"/>
              </a:ext>
            </a:extLst>
          </p:cNvPr>
          <p:cNvSpPr txBox="1"/>
          <p:nvPr/>
        </p:nvSpPr>
        <p:spPr>
          <a:xfrm>
            <a:off x="509056" y="1750782"/>
            <a:ext cx="2667000" cy="369332"/>
          </a:xfrm>
          <a:prstGeom prst="rect">
            <a:avLst/>
          </a:prstGeom>
          <a:noFill/>
        </p:spPr>
        <p:txBody>
          <a:bodyPr wrap="square" rtlCol="0">
            <a:spAutoFit/>
          </a:bodyPr>
          <a:lstStyle/>
          <a:p>
            <a:r>
              <a:rPr lang="en-US" dirty="0" err="1"/>
              <a:t>Hàm</a:t>
            </a:r>
            <a:r>
              <a:rPr lang="en-US" dirty="0"/>
              <a:t> </a:t>
            </a:r>
            <a:r>
              <a:rPr lang="en-US" dirty="0" err="1"/>
              <a:t>phân</a:t>
            </a:r>
            <a:r>
              <a:rPr lang="en-US" dirty="0"/>
              <a:t> </a:t>
            </a:r>
            <a:r>
              <a:rPr lang="en-US" dirty="0" err="1"/>
              <a:t>phối</a:t>
            </a:r>
            <a:r>
              <a:rPr lang="en-US" dirty="0"/>
              <a:t> </a:t>
            </a:r>
            <a:r>
              <a:rPr lang="en-US" dirty="0" err="1"/>
              <a:t>tích</a:t>
            </a:r>
            <a:r>
              <a:rPr lang="en-US" dirty="0"/>
              <a:t> </a:t>
            </a:r>
            <a:r>
              <a:rPr lang="en-US" dirty="0" err="1"/>
              <a:t>lũy</a:t>
            </a:r>
            <a:r>
              <a:rPr lang="en-US" dirty="0"/>
              <a:t>:</a:t>
            </a:r>
            <a:endParaRPr lang="en-ID"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B463B5-DE00-33A8-AA29-24FCF7B5B96C}"/>
                  </a:ext>
                </a:extLst>
              </p:cNvPr>
              <p:cNvSpPr txBox="1"/>
              <p:nvPr/>
            </p:nvSpPr>
            <p:spPr>
              <a:xfrm>
                <a:off x="3250041" y="1600200"/>
                <a:ext cx="4236609" cy="8104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den>
                      </m:f>
                      <m:nary>
                        <m:naryPr>
                          <m:limLoc m:val="undOvr"/>
                          <m:ctrlPr>
                            <a:rPr lang="en-US" b="0" i="1" smtClean="0">
                              <a:latin typeface="Cambria Math" panose="02040503050406030204" pitchFamily="18" charset="0"/>
                              <a:ea typeface="Cambria Math" panose="02040503050406030204" pitchFamily="18" charset="0"/>
                            </a:rPr>
                          </m:ctrlPr>
                        </m:naryPr>
                        <m:sub>
                          <m:r>
                            <m:rPr>
                              <m:brk m:alnAt="24"/>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𝑥</m:t>
                          </m:r>
                        </m:sup>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e>
                                          </m:d>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e>
                              </m:d>
                            </m:e>
                          </m:func>
                          <m:r>
                            <a:rPr lang="en-US" b="0" i="1" smtClean="0">
                              <a:latin typeface="Cambria Math" panose="02040503050406030204" pitchFamily="18" charset="0"/>
                              <a:ea typeface="Cambria Math" panose="02040503050406030204" pitchFamily="18" charset="0"/>
                            </a:rPr>
                            <m:t>𝑑𝑢</m:t>
                          </m:r>
                        </m:e>
                      </m:nary>
                    </m:oMath>
                  </m:oMathPara>
                </a14:m>
                <a:endParaRPr lang="en-ID" dirty="0"/>
              </a:p>
            </p:txBody>
          </p:sp>
        </mc:Choice>
        <mc:Fallback xmlns="">
          <p:sp>
            <p:nvSpPr>
              <p:cNvPr id="11" name="TextBox 10">
                <a:extLst>
                  <a:ext uri="{FF2B5EF4-FFF2-40B4-BE49-F238E27FC236}">
                    <a16:creationId xmlns:a16="http://schemas.microsoft.com/office/drawing/2014/main" id="{EFB463B5-DE00-33A8-AA29-24FCF7B5B96C}"/>
                  </a:ext>
                </a:extLst>
              </p:cNvPr>
              <p:cNvSpPr txBox="1">
                <a:spLocks noRot="1" noChangeAspect="1" noMove="1" noResize="1" noEditPoints="1" noAdjustHandles="1" noChangeArrowheads="1" noChangeShapeType="1" noTextEdit="1"/>
              </p:cNvSpPr>
              <p:nvPr/>
            </p:nvSpPr>
            <p:spPr>
              <a:xfrm>
                <a:off x="3250041" y="1600200"/>
                <a:ext cx="4236609" cy="810478"/>
              </a:xfrm>
              <a:prstGeom prst="rect">
                <a:avLst/>
              </a:prstGeom>
              <a:blipFill>
                <a:blip r:embed="rId3"/>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796FAF-0180-C2D2-A994-9F8B5D2B1290}"/>
                  </a:ext>
                </a:extLst>
              </p:cNvPr>
              <p:cNvSpPr txBox="1"/>
              <p:nvPr/>
            </p:nvSpPr>
            <p:spPr>
              <a:xfrm>
                <a:off x="616245" y="2673344"/>
                <a:ext cx="7572375" cy="515462"/>
              </a:xfrm>
              <a:prstGeom prst="rect">
                <a:avLst/>
              </a:prstGeom>
              <a:noFill/>
            </p:spPr>
            <p:txBody>
              <a:bodyPr wrap="square" rtlCol="0">
                <a:spAutoFit/>
              </a:bodyPr>
              <a:lstStyle/>
              <a:p>
                <a:r>
                  <a:rPr lang="en-US" dirty="0"/>
                  <a:t>Khi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à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𝑡h</m:t>
                    </m:r>
                    <m:r>
                      <a:rPr lang="en-US" b="0" i="1" smtClean="0">
                        <a:latin typeface="Cambria Math" panose="02040503050406030204" pitchFamily="18" charset="0"/>
                        <a:ea typeface="Cambria Math" panose="02040503050406030204" pitchFamily="18" charset="0"/>
                      </a:rPr>
                      <m:t>ì </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;0,1</m:t>
                        </m:r>
                      </m:e>
                    </m:d>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[1+</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erf</m:t>
                        </m:r>
                      </m:fName>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𝑧</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e>
                        </m:d>
                      </m:e>
                    </m:func>
                    <m:r>
                      <a:rPr lang="en-US" b="0" i="1" smtClean="0">
                        <a:latin typeface="Cambria Math" panose="02040503050406030204" pitchFamily="18" charset="0"/>
                        <a:ea typeface="Cambria Math" panose="02040503050406030204" pitchFamily="18" charset="0"/>
                      </a:rPr>
                      <m:t>]</m:t>
                    </m:r>
                  </m:oMath>
                </a14:m>
                <a:endParaRPr lang="en-ID" dirty="0"/>
              </a:p>
            </p:txBody>
          </p:sp>
        </mc:Choice>
        <mc:Fallback xmlns="">
          <p:sp>
            <p:nvSpPr>
              <p:cNvPr id="13" name="TextBox 12">
                <a:extLst>
                  <a:ext uri="{FF2B5EF4-FFF2-40B4-BE49-F238E27FC236}">
                    <a16:creationId xmlns:a16="http://schemas.microsoft.com/office/drawing/2014/main" id="{D3796FAF-0180-C2D2-A994-9F8B5D2B1290}"/>
                  </a:ext>
                </a:extLst>
              </p:cNvPr>
              <p:cNvSpPr txBox="1">
                <a:spLocks noRot="1" noChangeAspect="1" noMove="1" noResize="1" noEditPoints="1" noAdjustHandles="1" noChangeArrowheads="1" noChangeShapeType="1" noTextEdit="1"/>
              </p:cNvSpPr>
              <p:nvPr/>
            </p:nvSpPr>
            <p:spPr>
              <a:xfrm>
                <a:off x="616245" y="2673344"/>
                <a:ext cx="7572375" cy="515462"/>
              </a:xfrm>
              <a:prstGeom prst="rect">
                <a:avLst/>
              </a:prstGeom>
              <a:blipFill>
                <a:blip r:embed="rId4"/>
                <a:stretch>
                  <a:fillRect l="-644" b="-3571"/>
                </a:stretch>
              </a:blipFill>
            </p:spPr>
            <p:txBody>
              <a:bodyPr/>
              <a:lstStyle/>
              <a:p>
                <a:r>
                  <a:rPr lang="en-ID">
                    <a:noFill/>
                  </a:rPr>
                  <a:t> </a:t>
                </a:r>
              </a:p>
            </p:txBody>
          </p:sp>
        </mc:Fallback>
      </mc:AlternateContent>
      <p:sp>
        <p:nvSpPr>
          <p:cNvPr id="14" name="TextBox 13">
            <a:extLst>
              <a:ext uri="{FF2B5EF4-FFF2-40B4-BE49-F238E27FC236}">
                <a16:creationId xmlns:a16="http://schemas.microsoft.com/office/drawing/2014/main" id="{8ECCAC56-7341-9E85-DED6-DF92E66E3ECC}"/>
              </a:ext>
            </a:extLst>
          </p:cNvPr>
          <p:cNvSpPr txBox="1"/>
          <p:nvPr/>
        </p:nvSpPr>
        <p:spPr>
          <a:xfrm>
            <a:off x="616245" y="4352691"/>
            <a:ext cx="3955755" cy="646331"/>
          </a:xfrm>
          <a:prstGeom prst="rect">
            <a:avLst/>
          </a:prstGeom>
          <a:noFill/>
        </p:spPr>
        <p:txBody>
          <a:bodyPr wrap="square" rtlCol="0">
            <a:spAutoFit/>
          </a:bodyPr>
          <a:lstStyle/>
          <a:p>
            <a:r>
              <a:rPr lang="en-US" dirty="0" err="1"/>
              <a:t>Xem</a:t>
            </a:r>
            <a:r>
              <a:rPr lang="en-US" dirty="0"/>
              <a:t> </a:t>
            </a:r>
            <a:r>
              <a:rPr lang="en-US" dirty="0" err="1"/>
              <a:t>chứng</a:t>
            </a:r>
            <a:r>
              <a:rPr lang="en-US" dirty="0"/>
              <a:t> </a:t>
            </a:r>
            <a:r>
              <a:rPr lang="en-US" dirty="0" err="1"/>
              <a:t>minh</a:t>
            </a:r>
            <a:r>
              <a:rPr lang="en-US" dirty="0"/>
              <a:t> </a:t>
            </a:r>
            <a:r>
              <a:rPr lang="en-US" dirty="0" err="1"/>
              <a:t>tại</a:t>
            </a:r>
            <a:r>
              <a:rPr lang="en-US" dirty="0"/>
              <a:t>: </a:t>
            </a:r>
            <a:r>
              <a:rPr lang="en-ID" dirty="0" err="1">
                <a:hlinkClick r:id="rId5"/>
              </a:rPr>
              <a:t>Phân</a:t>
            </a:r>
            <a:r>
              <a:rPr lang="en-ID" dirty="0">
                <a:hlinkClick r:id="rId5"/>
              </a:rPr>
              <a:t> </a:t>
            </a:r>
            <a:r>
              <a:rPr lang="en-ID" dirty="0" err="1">
                <a:hlinkClick r:id="rId5"/>
              </a:rPr>
              <a:t>phối</a:t>
            </a:r>
            <a:r>
              <a:rPr lang="en-ID" dirty="0">
                <a:hlinkClick r:id="rId5"/>
              </a:rPr>
              <a:t> </a:t>
            </a:r>
            <a:r>
              <a:rPr lang="en-ID" dirty="0" err="1">
                <a:hlinkClick r:id="rId5"/>
              </a:rPr>
              <a:t>chuẩn</a:t>
            </a:r>
            <a:r>
              <a:rPr lang="en-ID" dirty="0">
                <a:hlinkClick r:id="rId5"/>
              </a:rPr>
              <a:t> – Wikipedia </a:t>
            </a:r>
            <a:r>
              <a:rPr lang="en-ID" dirty="0" err="1">
                <a:hlinkClick r:id="rId5"/>
              </a:rPr>
              <a:t>tiếng</a:t>
            </a:r>
            <a:r>
              <a:rPr lang="en-ID" dirty="0">
                <a:hlinkClick r:id="rId5"/>
              </a:rPr>
              <a:t> </a:t>
            </a:r>
            <a:r>
              <a:rPr lang="en-ID" dirty="0" err="1">
                <a:hlinkClick r:id="rId5"/>
              </a:rPr>
              <a:t>Việt</a:t>
            </a:r>
            <a:endParaRPr lang="en-ID" dirty="0"/>
          </a:p>
        </p:txBody>
      </p:sp>
    </p:spTree>
    <p:extLst>
      <p:ext uri="{BB962C8B-B14F-4D97-AF65-F5344CB8AC3E}">
        <p14:creationId xmlns:p14="http://schemas.microsoft.com/office/powerpoint/2010/main" val="136747662"/>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43964D-9931-A9F2-F1DA-42A8FB181762}"/>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816B4EE1-D0BC-E6F4-6876-5074234EEB77}"/>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C7DD03D-F93A-B892-4807-56DB65BE985A}"/>
              </a:ext>
            </a:extLst>
          </p:cNvPr>
          <p:cNvSpPr>
            <a:spLocks noGrp="1"/>
          </p:cNvSpPr>
          <p:nvPr>
            <p:ph type="sldNum" sz="quarter" idx="12"/>
          </p:nvPr>
        </p:nvSpPr>
        <p:spPr/>
        <p:txBody>
          <a:bodyPr/>
          <a:lstStyle/>
          <a:p>
            <a:pPr>
              <a:defRPr/>
            </a:pPr>
            <a:fld id="{F769ABA6-33D2-4B9E-AD9A-DD94F86140E0}" type="slidenum">
              <a:rPr lang="en-US" altLang="en-US" smtClean="0"/>
              <a:pPr>
                <a:defRPr/>
              </a:pPr>
              <a:t>52</a:t>
            </a:fld>
            <a:endParaRPr lang="en-US" altLang="en-US"/>
          </a:p>
        </p:txBody>
      </p:sp>
      <p:pic>
        <p:nvPicPr>
          <p:cNvPr id="8" name="Picture 7">
            <a:extLst>
              <a:ext uri="{FF2B5EF4-FFF2-40B4-BE49-F238E27FC236}">
                <a16:creationId xmlns:a16="http://schemas.microsoft.com/office/drawing/2014/main" id="{ED2CD8B5-5348-9052-45A5-F2E0D9711081}"/>
              </a:ext>
            </a:extLst>
          </p:cNvPr>
          <p:cNvPicPr>
            <a:picLocks noChangeAspect="1"/>
          </p:cNvPicPr>
          <p:nvPr/>
        </p:nvPicPr>
        <p:blipFill>
          <a:blip r:embed="rId2"/>
          <a:stretch>
            <a:fillRect/>
          </a:stretch>
        </p:blipFill>
        <p:spPr>
          <a:xfrm>
            <a:off x="898480" y="2286000"/>
            <a:ext cx="7634591" cy="1568124"/>
          </a:xfrm>
          <a:prstGeom prst="rect">
            <a:avLst/>
          </a:prstGeom>
        </p:spPr>
      </p:pic>
      <p:sp>
        <p:nvSpPr>
          <p:cNvPr id="9" name="TextBox 8">
            <a:extLst>
              <a:ext uri="{FF2B5EF4-FFF2-40B4-BE49-F238E27FC236}">
                <a16:creationId xmlns:a16="http://schemas.microsoft.com/office/drawing/2014/main" id="{243EB5C6-F316-521F-BF3E-C5A39BF530C9}"/>
              </a:ext>
            </a:extLst>
          </p:cNvPr>
          <p:cNvSpPr txBox="1"/>
          <p:nvPr/>
        </p:nvSpPr>
        <p:spPr>
          <a:xfrm>
            <a:off x="381000" y="762000"/>
            <a:ext cx="2819400" cy="400110"/>
          </a:xfrm>
          <a:prstGeom prst="rect">
            <a:avLst/>
          </a:prstGeom>
          <a:noFill/>
        </p:spPr>
        <p:txBody>
          <a:bodyPr wrap="square" rtlCol="0">
            <a:spAutoFit/>
          </a:bodyPr>
          <a:lstStyle/>
          <a:p>
            <a:r>
              <a:rPr lang="en-US" sz="2000" b="1" dirty="0"/>
              <a:t>5. Phân </a:t>
            </a:r>
            <a:r>
              <a:rPr lang="en-US" sz="2000" b="1" dirty="0" err="1"/>
              <a:t>phối</a:t>
            </a:r>
            <a:r>
              <a:rPr lang="en-US" sz="2000" b="1" dirty="0"/>
              <a:t> </a:t>
            </a:r>
            <a:r>
              <a:rPr lang="en-US" sz="2000" b="1" dirty="0" err="1"/>
              <a:t>chuẩn</a:t>
            </a:r>
            <a:endParaRPr lang="en-ID" sz="2000" b="1" dirty="0"/>
          </a:p>
        </p:txBody>
      </p:sp>
      <p:sp>
        <p:nvSpPr>
          <p:cNvPr id="10" name="TextBox 9">
            <a:extLst>
              <a:ext uri="{FF2B5EF4-FFF2-40B4-BE49-F238E27FC236}">
                <a16:creationId xmlns:a16="http://schemas.microsoft.com/office/drawing/2014/main" id="{9771DF3C-FE4B-85F3-C3BB-EC06DAB95D92}"/>
              </a:ext>
            </a:extLst>
          </p:cNvPr>
          <p:cNvSpPr txBox="1"/>
          <p:nvPr/>
        </p:nvSpPr>
        <p:spPr>
          <a:xfrm>
            <a:off x="457200" y="1303568"/>
            <a:ext cx="3505200" cy="369332"/>
          </a:xfrm>
          <a:prstGeom prst="rect">
            <a:avLst/>
          </a:prstGeom>
          <a:noFill/>
        </p:spPr>
        <p:txBody>
          <a:bodyPr wrap="square" rtlCol="0">
            <a:spAutoFit/>
          </a:bodyPr>
          <a:lstStyle/>
          <a:p>
            <a:r>
              <a:rPr lang="en-US" b="1" dirty="0"/>
              <a:t>Biểu </a:t>
            </a:r>
            <a:r>
              <a:rPr lang="en-US" b="1" dirty="0" err="1"/>
              <a:t>diễn</a:t>
            </a:r>
            <a:r>
              <a:rPr lang="en-US" b="1" dirty="0"/>
              <a:t> </a:t>
            </a:r>
            <a:r>
              <a:rPr lang="en-US" b="1" dirty="0" err="1"/>
              <a:t>trong</a:t>
            </a:r>
            <a:r>
              <a:rPr lang="en-US" b="1" dirty="0"/>
              <a:t> python</a:t>
            </a:r>
            <a:endParaRPr lang="en-ID" b="1" dirty="0"/>
          </a:p>
        </p:txBody>
      </p:sp>
      <p:sp>
        <p:nvSpPr>
          <p:cNvPr id="11" name="TextBox 10">
            <a:extLst>
              <a:ext uri="{FF2B5EF4-FFF2-40B4-BE49-F238E27FC236}">
                <a16:creationId xmlns:a16="http://schemas.microsoft.com/office/drawing/2014/main" id="{00D0C7F1-20B5-40F8-5D4A-46E1AD4B42B8}"/>
              </a:ext>
            </a:extLst>
          </p:cNvPr>
          <p:cNvSpPr txBox="1"/>
          <p:nvPr/>
        </p:nvSpPr>
        <p:spPr>
          <a:xfrm>
            <a:off x="633966" y="1756684"/>
            <a:ext cx="5638800" cy="369332"/>
          </a:xfrm>
          <a:prstGeom prst="rect">
            <a:avLst/>
          </a:prstGeom>
          <a:noFill/>
        </p:spPr>
        <p:txBody>
          <a:bodyPr wrap="square" rtlCol="0">
            <a:spAutoFit/>
          </a:bodyPr>
          <a:lstStyle/>
          <a:p>
            <a:r>
              <a:rPr lang="en-US" dirty="0" err="1"/>
              <a:t>Hàm</a:t>
            </a:r>
            <a:r>
              <a:rPr lang="en-US" dirty="0"/>
              <a:t> </a:t>
            </a:r>
            <a:r>
              <a:rPr lang="en-US" dirty="0" err="1"/>
              <a:t>mật</a:t>
            </a:r>
            <a:r>
              <a:rPr lang="en-US" dirty="0"/>
              <a:t> </a:t>
            </a:r>
            <a:r>
              <a:rPr lang="en-US" dirty="0" err="1"/>
              <a:t>độ</a:t>
            </a:r>
            <a:r>
              <a:rPr lang="en-US" dirty="0"/>
              <a:t> </a:t>
            </a:r>
            <a:r>
              <a:rPr lang="en-US" dirty="0" err="1"/>
              <a:t>xác</a:t>
            </a:r>
            <a:r>
              <a:rPr lang="en-US" dirty="0"/>
              <a:t> </a:t>
            </a:r>
            <a:r>
              <a:rPr lang="en-US" dirty="0" err="1"/>
              <a:t>suất</a:t>
            </a:r>
            <a:r>
              <a:rPr lang="en-US" dirty="0"/>
              <a:t> (PDF):</a:t>
            </a:r>
            <a:endParaRPr lang="en-ID" dirty="0"/>
          </a:p>
        </p:txBody>
      </p:sp>
      <p:sp>
        <p:nvSpPr>
          <p:cNvPr id="12" name="TextBox 11">
            <a:extLst>
              <a:ext uri="{FF2B5EF4-FFF2-40B4-BE49-F238E27FC236}">
                <a16:creationId xmlns:a16="http://schemas.microsoft.com/office/drawing/2014/main" id="{F2077800-4967-5BF5-5DFB-5E9D7D93A5ED}"/>
              </a:ext>
            </a:extLst>
          </p:cNvPr>
          <p:cNvSpPr txBox="1"/>
          <p:nvPr/>
        </p:nvSpPr>
        <p:spPr>
          <a:xfrm>
            <a:off x="628650" y="4105743"/>
            <a:ext cx="3714750" cy="369332"/>
          </a:xfrm>
          <a:prstGeom prst="rect">
            <a:avLst/>
          </a:prstGeom>
          <a:noFill/>
        </p:spPr>
        <p:txBody>
          <a:bodyPr wrap="square" rtlCol="0">
            <a:spAutoFit/>
          </a:bodyPr>
          <a:lstStyle/>
          <a:p>
            <a:r>
              <a:rPr lang="en-US" dirty="0" err="1"/>
              <a:t>Hàm</a:t>
            </a:r>
            <a:r>
              <a:rPr lang="en-US" dirty="0"/>
              <a:t> </a:t>
            </a:r>
            <a:r>
              <a:rPr lang="en-US" dirty="0" err="1"/>
              <a:t>phân</a:t>
            </a:r>
            <a:r>
              <a:rPr lang="en-US" dirty="0"/>
              <a:t> </a:t>
            </a:r>
            <a:r>
              <a:rPr lang="en-US" dirty="0" err="1"/>
              <a:t>phối</a:t>
            </a:r>
            <a:r>
              <a:rPr lang="en-US" dirty="0"/>
              <a:t> </a:t>
            </a:r>
            <a:r>
              <a:rPr lang="en-US" dirty="0" err="1"/>
              <a:t>tích</a:t>
            </a:r>
            <a:r>
              <a:rPr lang="en-US" dirty="0"/>
              <a:t> </a:t>
            </a:r>
            <a:r>
              <a:rPr lang="en-US" dirty="0" err="1"/>
              <a:t>lũy</a:t>
            </a:r>
            <a:r>
              <a:rPr lang="en-US" dirty="0"/>
              <a:t> (CDF):</a:t>
            </a:r>
            <a:endParaRPr lang="en-ID" dirty="0"/>
          </a:p>
        </p:txBody>
      </p:sp>
      <p:pic>
        <p:nvPicPr>
          <p:cNvPr id="16" name="Picture 15">
            <a:extLst>
              <a:ext uri="{FF2B5EF4-FFF2-40B4-BE49-F238E27FC236}">
                <a16:creationId xmlns:a16="http://schemas.microsoft.com/office/drawing/2014/main" id="{34D7AAC1-47E7-196A-3806-4280A9BF9BAA}"/>
              </a:ext>
            </a:extLst>
          </p:cNvPr>
          <p:cNvPicPr>
            <a:picLocks noChangeAspect="1"/>
          </p:cNvPicPr>
          <p:nvPr/>
        </p:nvPicPr>
        <p:blipFill>
          <a:blip r:embed="rId3"/>
          <a:stretch>
            <a:fillRect/>
          </a:stretch>
        </p:blipFill>
        <p:spPr>
          <a:xfrm>
            <a:off x="894936" y="4714486"/>
            <a:ext cx="7634591" cy="97539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8529650-36E6-C8F2-BAD0-4E783D4E0F71}"/>
                  </a:ext>
                </a:extLst>
              </p:cNvPr>
              <p:cNvSpPr txBox="1"/>
              <p:nvPr/>
            </p:nvSpPr>
            <p:spPr>
              <a:xfrm>
                <a:off x="-228600" y="585169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à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 </m:t>
                      </m:r>
                    </m:oMath>
                  </m:oMathPara>
                </a14:m>
                <a:endParaRPr lang="en-ID" dirty="0"/>
              </a:p>
            </p:txBody>
          </p:sp>
        </mc:Choice>
        <mc:Fallback xmlns="">
          <p:sp>
            <p:nvSpPr>
              <p:cNvPr id="18" name="TextBox 17">
                <a:extLst>
                  <a:ext uri="{FF2B5EF4-FFF2-40B4-BE49-F238E27FC236}">
                    <a16:creationId xmlns:a16="http://schemas.microsoft.com/office/drawing/2014/main" id="{58529650-36E6-C8F2-BAD0-4E783D4E0F71}"/>
                  </a:ext>
                </a:extLst>
              </p:cNvPr>
              <p:cNvSpPr txBox="1">
                <a:spLocks noRot="1" noChangeAspect="1" noMove="1" noResize="1" noEditPoints="1" noAdjustHandles="1" noChangeArrowheads="1" noChangeShapeType="1" noTextEdit="1"/>
              </p:cNvSpPr>
              <p:nvPr/>
            </p:nvSpPr>
            <p:spPr>
              <a:xfrm>
                <a:off x="-228600" y="5851693"/>
                <a:ext cx="4572000" cy="369332"/>
              </a:xfrm>
              <a:prstGeom prst="rect">
                <a:avLst/>
              </a:prstGeom>
              <a:blipFill>
                <a:blip r:embed="rId4"/>
                <a:stretch>
                  <a:fillRect b="-4918"/>
                </a:stretch>
              </a:blipFill>
            </p:spPr>
            <p:txBody>
              <a:bodyPr/>
              <a:lstStyle/>
              <a:p>
                <a:r>
                  <a:rPr lang="en-ID">
                    <a:noFill/>
                  </a:rPr>
                  <a:t> </a:t>
                </a:r>
              </a:p>
            </p:txBody>
          </p:sp>
        </mc:Fallback>
      </mc:AlternateContent>
    </p:spTree>
    <p:extLst>
      <p:ext uri="{BB962C8B-B14F-4D97-AF65-F5344CB8AC3E}">
        <p14:creationId xmlns:p14="http://schemas.microsoft.com/office/powerpoint/2010/main" val="3257581219"/>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1A6A451-835D-ABF8-EE67-484ABBD917D5}"/>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7A26FE1A-E926-23D4-DE41-FA6D599CA603}"/>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DD013BE-32F2-09B7-E6E5-9DF5052C2AC3}"/>
              </a:ext>
            </a:extLst>
          </p:cNvPr>
          <p:cNvSpPr>
            <a:spLocks noGrp="1"/>
          </p:cNvSpPr>
          <p:nvPr>
            <p:ph type="sldNum" sz="quarter" idx="12"/>
          </p:nvPr>
        </p:nvSpPr>
        <p:spPr/>
        <p:txBody>
          <a:bodyPr/>
          <a:lstStyle/>
          <a:p>
            <a:pPr>
              <a:defRPr/>
            </a:pPr>
            <a:fld id="{F769ABA6-33D2-4B9E-AD9A-DD94F86140E0}" type="slidenum">
              <a:rPr lang="en-US" altLang="en-US" smtClean="0"/>
              <a:pPr>
                <a:defRPr/>
              </a:pPr>
              <a:t>53</a:t>
            </a:fld>
            <a:endParaRPr lang="en-US" altLang="en-US"/>
          </a:p>
        </p:txBody>
      </p:sp>
      <p:sp>
        <p:nvSpPr>
          <p:cNvPr id="7" name="TextBox 6">
            <a:extLst>
              <a:ext uri="{FF2B5EF4-FFF2-40B4-BE49-F238E27FC236}">
                <a16:creationId xmlns:a16="http://schemas.microsoft.com/office/drawing/2014/main" id="{B6AD1723-539B-868F-FF08-B2CEF597546A}"/>
              </a:ext>
            </a:extLst>
          </p:cNvPr>
          <p:cNvSpPr txBox="1"/>
          <p:nvPr/>
        </p:nvSpPr>
        <p:spPr>
          <a:xfrm>
            <a:off x="381000" y="762000"/>
            <a:ext cx="2819400" cy="400110"/>
          </a:xfrm>
          <a:prstGeom prst="rect">
            <a:avLst/>
          </a:prstGeom>
          <a:noFill/>
        </p:spPr>
        <p:txBody>
          <a:bodyPr wrap="square" rtlCol="0">
            <a:spAutoFit/>
          </a:bodyPr>
          <a:lstStyle/>
          <a:p>
            <a:r>
              <a:rPr lang="en-US" sz="2000" b="1" dirty="0"/>
              <a:t>5. Phân </a:t>
            </a:r>
            <a:r>
              <a:rPr lang="en-US" sz="2000" b="1" dirty="0" err="1"/>
              <a:t>phối</a:t>
            </a:r>
            <a:r>
              <a:rPr lang="en-US" sz="2000" b="1" dirty="0"/>
              <a:t> </a:t>
            </a:r>
            <a:r>
              <a:rPr lang="en-US" sz="2000" b="1" dirty="0" err="1"/>
              <a:t>chuẩn</a:t>
            </a:r>
            <a:endParaRPr lang="en-ID" sz="2000" b="1" dirty="0"/>
          </a:p>
        </p:txBody>
      </p:sp>
      <p:pic>
        <p:nvPicPr>
          <p:cNvPr id="9" name="Picture 8">
            <a:extLst>
              <a:ext uri="{FF2B5EF4-FFF2-40B4-BE49-F238E27FC236}">
                <a16:creationId xmlns:a16="http://schemas.microsoft.com/office/drawing/2014/main" id="{2CCACF6F-11E2-C8A7-3B56-7DB1BD557AAD}"/>
              </a:ext>
            </a:extLst>
          </p:cNvPr>
          <p:cNvPicPr>
            <a:picLocks noChangeAspect="1"/>
          </p:cNvPicPr>
          <p:nvPr/>
        </p:nvPicPr>
        <p:blipFill>
          <a:blip r:embed="rId3"/>
          <a:stretch>
            <a:fillRect/>
          </a:stretch>
        </p:blipFill>
        <p:spPr>
          <a:xfrm>
            <a:off x="577542" y="2244875"/>
            <a:ext cx="7988915" cy="3028709"/>
          </a:xfrm>
          <a:prstGeom prst="rect">
            <a:avLst/>
          </a:prstGeom>
        </p:spPr>
      </p:pic>
    </p:spTree>
    <p:extLst>
      <p:ext uri="{BB962C8B-B14F-4D97-AF65-F5344CB8AC3E}">
        <p14:creationId xmlns:p14="http://schemas.microsoft.com/office/powerpoint/2010/main" val="1337240005"/>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205AD7-6680-DB3A-4880-0A2E191ED2EA}"/>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ABF37C60-85E5-2366-A709-31A4C859A2A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950CCD45-ED9B-19B5-C357-5CFD0433B8BD}"/>
              </a:ext>
            </a:extLst>
          </p:cNvPr>
          <p:cNvSpPr>
            <a:spLocks noGrp="1"/>
          </p:cNvSpPr>
          <p:nvPr>
            <p:ph type="sldNum" sz="quarter" idx="12"/>
          </p:nvPr>
        </p:nvSpPr>
        <p:spPr/>
        <p:txBody>
          <a:bodyPr/>
          <a:lstStyle/>
          <a:p>
            <a:pPr>
              <a:defRPr/>
            </a:pPr>
            <a:fld id="{F769ABA6-33D2-4B9E-AD9A-DD94F86140E0}" type="slidenum">
              <a:rPr lang="en-US" altLang="en-US" smtClean="0"/>
              <a:pPr>
                <a:defRPr/>
              </a:pPr>
              <a:t>54</a:t>
            </a:fld>
            <a:endParaRPr lang="en-US" altLang="en-US"/>
          </a:p>
        </p:txBody>
      </p:sp>
      <p:sp>
        <p:nvSpPr>
          <p:cNvPr id="7" name="TextBox 6">
            <a:extLst>
              <a:ext uri="{FF2B5EF4-FFF2-40B4-BE49-F238E27FC236}">
                <a16:creationId xmlns:a16="http://schemas.microsoft.com/office/drawing/2014/main" id="{EBAB17A9-FE9B-B89A-32C1-5091142FEF09}"/>
              </a:ext>
            </a:extLst>
          </p:cNvPr>
          <p:cNvSpPr txBox="1"/>
          <p:nvPr/>
        </p:nvSpPr>
        <p:spPr>
          <a:xfrm>
            <a:off x="457200" y="685800"/>
            <a:ext cx="3352800" cy="400110"/>
          </a:xfrm>
          <a:prstGeom prst="rect">
            <a:avLst/>
          </a:prstGeom>
          <a:noFill/>
        </p:spPr>
        <p:txBody>
          <a:bodyPr wrap="square" rtlCol="0">
            <a:spAutoFit/>
          </a:bodyPr>
          <a:lstStyle/>
          <a:p>
            <a:r>
              <a:rPr lang="en-US" b="1" dirty="0"/>
              <a:t>6. </a:t>
            </a:r>
            <a:r>
              <a:rPr lang="en-US" b="1" dirty="0" err="1"/>
              <a:t>Định</a:t>
            </a:r>
            <a:r>
              <a:rPr lang="en-US" b="1" dirty="0"/>
              <a:t> lý </a:t>
            </a:r>
            <a:r>
              <a:rPr lang="en-US" sz="2000" b="1" dirty="0"/>
              <a:t>giới</a:t>
            </a:r>
            <a:r>
              <a:rPr lang="en-US" b="1" dirty="0"/>
              <a:t> </a:t>
            </a:r>
            <a:r>
              <a:rPr lang="en-US" b="1" dirty="0" err="1"/>
              <a:t>hạn</a:t>
            </a:r>
            <a:r>
              <a:rPr lang="en-US" b="1" dirty="0"/>
              <a:t> </a:t>
            </a:r>
            <a:r>
              <a:rPr lang="en-US" b="1" dirty="0" err="1"/>
              <a:t>trung</a:t>
            </a:r>
            <a:r>
              <a:rPr lang="en-US" b="1" dirty="0"/>
              <a:t> </a:t>
            </a:r>
            <a:r>
              <a:rPr lang="en-US" b="1" dirty="0" err="1"/>
              <a:t>tâm</a:t>
            </a:r>
            <a:endParaRPr lang="en-ID" b="1"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D16EEB-044D-85EF-ACD0-E014ADD309B4}"/>
                  </a:ext>
                </a:extLst>
              </p:cNvPr>
              <p:cNvSpPr txBox="1"/>
              <p:nvPr/>
            </p:nvSpPr>
            <p:spPr>
              <a:xfrm>
                <a:off x="390525" y="1371600"/>
                <a:ext cx="8362950" cy="646331"/>
              </a:xfrm>
              <a:prstGeom prst="rect">
                <a:avLst/>
              </a:prstGeom>
              <a:noFill/>
            </p:spPr>
            <p:txBody>
              <a:bodyPr wrap="square">
                <a:spAutoFit/>
              </a:bodyPr>
              <a:lstStyle/>
              <a:p>
                <a:pPr algn="just"/>
                <a:r>
                  <a:rPr lang="en-US" dirty="0">
                    <a:cs typeface="Arial" panose="020B0604020202020204" pitchFamily="34" charset="0"/>
                  </a:rPr>
                  <a:t>Nếu x</a:t>
                </a:r>
                <a:r>
                  <a:rPr lang="en-US" baseline="-25000" dirty="0">
                    <a:cs typeface="Arial" panose="020B0604020202020204" pitchFamily="34" charset="0"/>
                  </a:rPr>
                  <a:t>1</a:t>
                </a:r>
                <a:r>
                  <a:rPr lang="en-US" dirty="0">
                    <a:cs typeface="Arial" panose="020B0604020202020204" pitchFamily="34" charset="0"/>
                  </a:rPr>
                  <a:t>,x</a:t>
                </a:r>
                <a:r>
                  <a:rPr lang="en-US" baseline="-25000" dirty="0">
                    <a:cs typeface="Arial" panose="020B0604020202020204" pitchFamily="34" charset="0"/>
                  </a:rPr>
                  <a:t>2</a:t>
                </a:r>
                <a:r>
                  <a:rPr lang="en-US" dirty="0">
                    <a:cs typeface="Arial" panose="020B0604020202020204" pitchFamily="34" charset="0"/>
                  </a:rPr>
                  <a:t>,…,</a:t>
                </a:r>
                <a:r>
                  <a:rPr lang="en-US" dirty="0" err="1">
                    <a:cs typeface="Arial" panose="020B0604020202020204" pitchFamily="34" charset="0"/>
                  </a:rPr>
                  <a:t>x</a:t>
                </a:r>
                <a:r>
                  <a:rPr lang="en-US" baseline="-25000" dirty="0" err="1">
                    <a:cs typeface="Arial" panose="020B0604020202020204" pitchFamily="34" charset="0"/>
                  </a:rPr>
                  <a:t>n</a:t>
                </a:r>
                <a:r>
                  <a:rPr lang="en-US" dirty="0">
                    <a:cs typeface="Arial" panose="020B0604020202020204" pitchFamily="34" charset="0"/>
                  </a:rPr>
                  <a:t> </a:t>
                </a:r>
                <a:r>
                  <a:rPr lang="en-US" dirty="0" err="1">
                    <a:cs typeface="Arial" panose="020B0604020202020204" pitchFamily="34" charset="0"/>
                  </a:rPr>
                  <a:t>là</a:t>
                </a:r>
                <a:r>
                  <a:rPr lang="en-US" dirty="0">
                    <a:cs typeface="Arial" panose="020B0604020202020204" pitchFamily="34" charset="0"/>
                  </a:rPr>
                  <a:t> </a:t>
                </a:r>
                <a:r>
                  <a:rPr lang="en-US" dirty="0" err="1">
                    <a:cs typeface="Arial" panose="020B0604020202020204" pitchFamily="34" charset="0"/>
                  </a:rPr>
                  <a:t>các</a:t>
                </a:r>
                <a:r>
                  <a:rPr lang="en-US" dirty="0">
                    <a:cs typeface="Arial" panose="020B0604020202020204" pitchFamily="34" charset="0"/>
                  </a:rPr>
                  <a:t> </a:t>
                </a:r>
                <a:r>
                  <a:rPr lang="en-US" dirty="0" err="1">
                    <a:cs typeface="Arial" panose="020B0604020202020204" pitchFamily="34" charset="0"/>
                  </a:rPr>
                  <a:t>biến</a:t>
                </a:r>
                <a:r>
                  <a:rPr lang="en-US" dirty="0">
                    <a:cs typeface="Arial" panose="020B0604020202020204" pitchFamily="34" charset="0"/>
                  </a:rPr>
                  <a:t> </a:t>
                </a:r>
                <a:r>
                  <a:rPr lang="en-US" dirty="0" err="1">
                    <a:cs typeface="Arial" panose="020B0604020202020204" pitchFamily="34" charset="0"/>
                  </a:rPr>
                  <a:t>ngẫu</a:t>
                </a:r>
                <a:r>
                  <a:rPr lang="en-US" dirty="0">
                    <a:cs typeface="Arial" panose="020B0604020202020204" pitchFamily="34" charset="0"/>
                  </a:rPr>
                  <a:t> </a:t>
                </a:r>
                <a:r>
                  <a:rPr lang="en-US" dirty="0" err="1">
                    <a:cs typeface="Arial" panose="020B0604020202020204" pitchFamily="34" charset="0"/>
                  </a:rPr>
                  <a:t>nhiên</a:t>
                </a:r>
                <a:r>
                  <a:rPr lang="en-US" dirty="0">
                    <a:cs typeface="Arial" panose="020B0604020202020204" pitchFamily="34" charset="0"/>
                  </a:rPr>
                  <a:t> </a:t>
                </a:r>
                <a:r>
                  <a:rPr lang="en-US" dirty="0" err="1">
                    <a:cs typeface="Arial" panose="020B0604020202020204" pitchFamily="34" charset="0"/>
                  </a:rPr>
                  <a:t>có</a:t>
                </a:r>
                <a:r>
                  <a:rPr lang="en-US" dirty="0">
                    <a:cs typeface="Arial" panose="020B0604020202020204" pitchFamily="34" charset="0"/>
                  </a:rPr>
                  <a:t> </a:t>
                </a:r>
                <a:r>
                  <a:rPr lang="en-US" dirty="0" err="1">
                    <a:cs typeface="Arial" panose="020B0604020202020204" pitchFamily="34" charset="0"/>
                  </a:rPr>
                  <a:t>trung</a:t>
                </a:r>
                <a:r>
                  <a:rPr lang="en-US" dirty="0">
                    <a:cs typeface="Arial" panose="020B0604020202020204" pitchFamily="34" charset="0"/>
                  </a:rPr>
                  <a:t> </a:t>
                </a:r>
                <a:r>
                  <a:rPr lang="en-US" dirty="0" err="1">
                    <a:cs typeface="Arial" panose="020B0604020202020204" pitchFamily="34" charset="0"/>
                  </a:rPr>
                  <a:t>bình</a:t>
                </a:r>
                <a:r>
                  <a:rPr lang="en-US" dirty="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𝜋</m:t>
                    </m:r>
                  </m:oMath>
                </a14:m>
                <a:r>
                  <a:rPr lang="en-ID" dirty="0">
                    <a:cs typeface="Arial" panose="020B0604020202020204" pitchFamily="34" charset="0"/>
                  </a:rPr>
                  <a:t> </a:t>
                </a:r>
                <a:r>
                  <a:rPr lang="en-ID" dirty="0" err="1">
                    <a:cs typeface="Arial" panose="020B0604020202020204" pitchFamily="34" charset="0"/>
                  </a:rPr>
                  <a:t>và</a:t>
                </a:r>
                <a:r>
                  <a:rPr lang="en-ID" dirty="0">
                    <a:cs typeface="Arial" panose="020B0604020202020204" pitchFamily="34" charset="0"/>
                  </a:rPr>
                  <a:t> </a:t>
                </a:r>
                <a:r>
                  <a:rPr lang="en-ID" dirty="0" err="1">
                    <a:cs typeface="Arial" panose="020B0604020202020204" pitchFamily="34" charset="0"/>
                  </a:rPr>
                  <a:t>độ</a:t>
                </a:r>
                <a:r>
                  <a:rPr lang="en-ID" dirty="0">
                    <a:cs typeface="Arial" panose="020B0604020202020204" pitchFamily="34" charset="0"/>
                  </a:rPr>
                  <a:t> </a:t>
                </a:r>
                <a:r>
                  <a:rPr lang="en-ID" dirty="0" err="1">
                    <a:cs typeface="Arial" panose="020B0604020202020204" pitchFamily="34" charset="0"/>
                  </a:rPr>
                  <a:t>lệch</a:t>
                </a:r>
                <a:r>
                  <a:rPr lang="en-ID" dirty="0">
                    <a:cs typeface="Arial" panose="020B0604020202020204" pitchFamily="34" charset="0"/>
                  </a:rPr>
                  <a:t> </a:t>
                </a:r>
                <a:r>
                  <a:rPr lang="en-ID" dirty="0" err="1">
                    <a:cs typeface="Arial" panose="020B0604020202020204" pitchFamily="34" charset="0"/>
                  </a:rPr>
                  <a:t>chuẩn</a:t>
                </a:r>
                <a:r>
                  <a:rPr lang="en-ID" dirty="0">
                    <a:cs typeface="Arial" panose="020B0604020202020204" pitchFamily="34" charset="0"/>
                  </a:rPr>
                  <a:t> </a:t>
                </a:r>
                <a14:m>
                  <m:oMath xmlns:m="http://schemas.openxmlformats.org/officeDocument/2006/math">
                    <m:r>
                      <a:rPr lang="en-ID" i="1" smtClean="0">
                        <a:latin typeface="Cambria Math" panose="02040503050406030204" pitchFamily="18" charset="0"/>
                        <a:ea typeface="Cambria Math" panose="02040503050406030204" pitchFamily="18" charset="0"/>
                        <a:cs typeface="Arial" panose="020B0604020202020204" pitchFamily="34" charset="0"/>
                      </a:rPr>
                      <m:t>𝜎</m:t>
                    </m:r>
                    <m:r>
                      <a:rPr lang="en-US" b="0" i="0" smtClean="0">
                        <a:latin typeface="Cambria Math" panose="02040503050406030204" pitchFamily="18" charset="0"/>
                        <a:ea typeface="Cambria Math" panose="02040503050406030204" pitchFamily="18" charset="0"/>
                        <a:cs typeface="Arial" panose="020B0604020202020204" pitchFamily="34" charset="0"/>
                      </a:rPr>
                      <m:t>, </m:t>
                    </m:r>
                  </m:oMath>
                </a14:m>
                <a:r>
                  <a:rPr lang="en-ID" dirty="0" err="1">
                    <a:cs typeface="Arial" panose="020B0604020202020204" pitchFamily="34" charset="0"/>
                  </a:rPr>
                  <a:t>nếu</a:t>
                </a:r>
                <a:r>
                  <a:rPr lang="en-ID" dirty="0">
                    <a:cs typeface="Arial" panose="020B0604020202020204" pitchFamily="34" charset="0"/>
                  </a:rPr>
                  <a:t> n </a:t>
                </a:r>
                <a:r>
                  <a:rPr lang="en-ID" dirty="0" err="1">
                    <a:cs typeface="Arial" panose="020B0604020202020204" pitchFamily="34" charset="0"/>
                  </a:rPr>
                  <a:t>lớn</a:t>
                </a:r>
                <a:r>
                  <a:rPr lang="en-ID" dirty="0">
                    <a:cs typeface="Arial" panose="020B0604020202020204" pitchFamily="34" charset="0"/>
                  </a:rPr>
                  <a:t>, </a:t>
                </a:r>
                <a:r>
                  <a:rPr lang="en-ID" dirty="0" err="1">
                    <a:cs typeface="Arial" panose="020B0604020202020204" pitchFamily="34" charset="0"/>
                  </a:rPr>
                  <a:t>thì</a:t>
                </a:r>
                <a:r>
                  <a:rPr lang="en-ID" dirty="0">
                    <a:cs typeface="Arial" panose="020B0604020202020204" pitchFamily="34" charset="0"/>
                  </a:rPr>
                  <a:t>: </a:t>
                </a:r>
              </a:p>
            </p:txBody>
          </p:sp>
        </mc:Choice>
        <mc:Fallback xmlns="">
          <p:sp>
            <p:nvSpPr>
              <p:cNvPr id="9" name="TextBox 8">
                <a:extLst>
                  <a:ext uri="{FF2B5EF4-FFF2-40B4-BE49-F238E27FC236}">
                    <a16:creationId xmlns:a16="http://schemas.microsoft.com/office/drawing/2014/main" id="{B3D16EEB-044D-85EF-ACD0-E014ADD309B4}"/>
                  </a:ext>
                </a:extLst>
              </p:cNvPr>
              <p:cNvSpPr txBox="1">
                <a:spLocks noRot="1" noChangeAspect="1" noMove="1" noResize="1" noEditPoints="1" noAdjustHandles="1" noChangeArrowheads="1" noChangeShapeType="1" noTextEdit="1"/>
              </p:cNvSpPr>
              <p:nvPr/>
            </p:nvSpPr>
            <p:spPr>
              <a:xfrm>
                <a:off x="390525" y="1371600"/>
                <a:ext cx="8362950" cy="646331"/>
              </a:xfrm>
              <a:prstGeom prst="rect">
                <a:avLst/>
              </a:prstGeom>
              <a:blipFill>
                <a:blip r:embed="rId3"/>
                <a:stretch>
                  <a:fillRect l="-583" t="-4717" r="-656" b="-1415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A2F691-3539-F5BB-DC4E-F56432049DAA}"/>
                  </a:ext>
                </a:extLst>
              </p:cNvPr>
              <p:cNvSpPr txBox="1"/>
              <p:nvPr/>
            </p:nvSpPr>
            <p:spPr>
              <a:xfrm>
                <a:off x="3276600" y="2043421"/>
                <a:ext cx="213782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ID" dirty="0"/>
              </a:p>
            </p:txBody>
          </p:sp>
        </mc:Choice>
        <mc:Fallback xmlns="">
          <p:sp>
            <p:nvSpPr>
              <p:cNvPr id="10" name="TextBox 9">
                <a:extLst>
                  <a:ext uri="{FF2B5EF4-FFF2-40B4-BE49-F238E27FC236}">
                    <a16:creationId xmlns:a16="http://schemas.microsoft.com/office/drawing/2014/main" id="{7DA2F691-3539-F5BB-DC4E-F56432049DAA}"/>
                  </a:ext>
                </a:extLst>
              </p:cNvPr>
              <p:cNvSpPr txBox="1">
                <a:spLocks noRot="1" noChangeAspect="1" noMove="1" noResize="1" noEditPoints="1" noAdjustHandles="1" noChangeArrowheads="1" noChangeShapeType="1" noTextEdit="1"/>
              </p:cNvSpPr>
              <p:nvPr/>
            </p:nvSpPr>
            <p:spPr>
              <a:xfrm>
                <a:off x="3276600" y="2043421"/>
                <a:ext cx="2137829" cy="520399"/>
              </a:xfrm>
              <a:prstGeom prst="rect">
                <a:avLst/>
              </a:prstGeom>
              <a:blipFill>
                <a:blip r:embed="rId4"/>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319F55C-EC00-5B07-1A53-ED94C60C9624}"/>
                  </a:ext>
                </a:extLst>
              </p:cNvPr>
              <p:cNvSpPr txBox="1"/>
              <p:nvPr/>
            </p:nvSpPr>
            <p:spPr>
              <a:xfrm>
                <a:off x="628650" y="2743200"/>
                <a:ext cx="4095750" cy="372410"/>
              </a:xfrm>
              <a:prstGeom prst="rect">
                <a:avLst/>
              </a:prstGeom>
              <a:noFill/>
            </p:spPr>
            <p:txBody>
              <a:bodyPr wrap="square" rtlCol="0">
                <a:spAutoFit/>
              </a:bodyPr>
              <a:lstStyle/>
              <a:p>
                <a:r>
                  <a:rPr lang="en-US" dirty="0"/>
                  <a:t>Được </a:t>
                </a:r>
                <a:r>
                  <a:rPr lang="en-US" dirty="0" err="1"/>
                  <a:t>phân</a:t>
                </a:r>
                <a:r>
                  <a:rPr lang="en-US" dirty="0"/>
                  <a:t> </a:t>
                </a:r>
                <a:r>
                  <a:rPr lang="en-US" dirty="0" err="1"/>
                  <a:t>phối</a:t>
                </a:r>
                <a:r>
                  <a:rPr lang="en-US" dirty="0"/>
                  <a:t> </a:t>
                </a:r>
                <a:r>
                  <a:rPr lang="en-US" dirty="0" err="1"/>
                  <a:t>chuẩn</a:t>
                </a:r>
                <a:r>
                  <a:rPr lang="en-US" dirty="0"/>
                  <a:t> </a:t>
                </a:r>
                <a:r>
                  <a:rPr lang="en-US" dirty="0" err="1"/>
                  <a:t>với</a:t>
                </a:r>
                <a:r>
                  <a:rPr lang="en-US" dirty="0"/>
                  <a:t>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σ</m:t>
                    </m:r>
                    <m:r>
                      <a:rPr lang="en-US" b="0" i="0"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oMath>
                </a14:m>
                <a:r>
                  <a:rPr lang="en-ID" dirty="0"/>
                  <a:t>: </a:t>
                </a:r>
              </a:p>
            </p:txBody>
          </p:sp>
        </mc:Choice>
        <mc:Fallback xmlns="">
          <p:sp>
            <p:nvSpPr>
              <p:cNvPr id="11" name="TextBox 10">
                <a:extLst>
                  <a:ext uri="{FF2B5EF4-FFF2-40B4-BE49-F238E27FC236}">
                    <a16:creationId xmlns:a16="http://schemas.microsoft.com/office/drawing/2014/main" id="{4319F55C-EC00-5B07-1A53-ED94C60C9624}"/>
                  </a:ext>
                </a:extLst>
              </p:cNvPr>
              <p:cNvSpPr txBox="1">
                <a:spLocks noRot="1" noChangeAspect="1" noMove="1" noResize="1" noEditPoints="1" noAdjustHandles="1" noChangeArrowheads="1" noChangeShapeType="1" noTextEdit="1"/>
              </p:cNvSpPr>
              <p:nvPr/>
            </p:nvSpPr>
            <p:spPr>
              <a:xfrm>
                <a:off x="628650" y="2743200"/>
                <a:ext cx="4095750" cy="372410"/>
              </a:xfrm>
              <a:prstGeom prst="rect">
                <a:avLst/>
              </a:prstGeom>
              <a:blipFill>
                <a:blip r:embed="rId5"/>
                <a:stretch>
                  <a:fillRect l="-1190" t="-6557" b="-26230"/>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3345D79-556C-E7C2-E147-9BC02FDEDC57}"/>
                  </a:ext>
                </a:extLst>
              </p:cNvPr>
              <p:cNvSpPr txBox="1"/>
              <p:nvPr/>
            </p:nvSpPr>
            <p:spPr>
              <a:xfrm>
                <a:off x="3028950" y="3288090"/>
                <a:ext cx="2538131" cy="589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𝑛</m:t>
                          </m:r>
                        </m:num>
                        <m:den>
                          <m:r>
                            <a:rPr lang="en-US" b="0" i="1" smtClean="0">
                              <a:latin typeface="Cambria Math" panose="02040503050406030204" pitchFamily="18" charset="0"/>
                              <a:ea typeface="Cambria Math" panose="02040503050406030204" pitchFamily="18" charset="0"/>
                            </a:rPr>
                            <m:t>𝜎</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ID" dirty="0"/>
              </a:p>
            </p:txBody>
          </p:sp>
        </mc:Choice>
        <mc:Fallback xmlns="">
          <p:sp>
            <p:nvSpPr>
              <p:cNvPr id="12" name="TextBox 11">
                <a:extLst>
                  <a:ext uri="{FF2B5EF4-FFF2-40B4-BE49-F238E27FC236}">
                    <a16:creationId xmlns:a16="http://schemas.microsoft.com/office/drawing/2014/main" id="{B3345D79-556C-E7C2-E147-9BC02FDEDC57}"/>
                  </a:ext>
                </a:extLst>
              </p:cNvPr>
              <p:cNvSpPr txBox="1">
                <a:spLocks noRot="1" noChangeAspect="1" noMove="1" noResize="1" noEditPoints="1" noAdjustHandles="1" noChangeArrowheads="1" noChangeShapeType="1" noTextEdit="1"/>
              </p:cNvSpPr>
              <p:nvPr/>
            </p:nvSpPr>
            <p:spPr>
              <a:xfrm>
                <a:off x="3028950" y="3288090"/>
                <a:ext cx="2538131" cy="589392"/>
              </a:xfrm>
              <a:prstGeom prst="rect">
                <a:avLst/>
              </a:prstGeom>
              <a:blipFill>
                <a:blip r:embed="rId6"/>
                <a:stretch>
                  <a:fillRect/>
                </a:stretch>
              </a:blipFill>
            </p:spPr>
            <p:txBody>
              <a:bodyPr/>
              <a:lstStyle/>
              <a:p>
                <a:r>
                  <a:rPr lang="en-ID">
                    <a:noFill/>
                  </a:rPr>
                  <a:t> </a:t>
                </a:r>
              </a:p>
            </p:txBody>
          </p:sp>
        </mc:Fallback>
      </mc:AlternateContent>
      <p:sp>
        <p:nvSpPr>
          <p:cNvPr id="14" name="TextBox 13">
            <a:extLst>
              <a:ext uri="{FF2B5EF4-FFF2-40B4-BE49-F238E27FC236}">
                <a16:creationId xmlns:a16="http://schemas.microsoft.com/office/drawing/2014/main" id="{8E552DFF-7FA2-4792-0BDD-293126AEE3FA}"/>
              </a:ext>
            </a:extLst>
          </p:cNvPr>
          <p:cNvSpPr txBox="1"/>
          <p:nvPr/>
        </p:nvSpPr>
        <p:spPr>
          <a:xfrm>
            <a:off x="420426" y="4068416"/>
            <a:ext cx="8124825" cy="369332"/>
          </a:xfrm>
          <a:prstGeom prst="rect">
            <a:avLst/>
          </a:prstGeom>
          <a:noFill/>
        </p:spPr>
        <p:txBody>
          <a:bodyPr wrap="square">
            <a:spAutoFit/>
          </a:bodyPr>
          <a:lstStyle/>
          <a:p>
            <a:r>
              <a:rPr lang="en-US" b="0" i="0" dirty="0">
                <a:solidFill>
                  <a:srgbClr val="000000"/>
                </a:solidFill>
                <a:effectLst/>
                <a:latin typeface="system-ui"/>
              </a:rPr>
              <a:t>Đ</a:t>
            </a:r>
            <a:r>
              <a:rPr lang="vi-VN" b="0" i="0" dirty="0">
                <a:solidFill>
                  <a:srgbClr val="000000"/>
                </a:solidFill>
                <a:effectLst/>
                <a:latin typeface="system-ui"/>
              </a:rPr>
              <a:t>ược phân phối gần đúng chuẩn với giá trị trung bình 0 và độ lệch chuẩn 1.</a:t>
            </a:r>
            <a:endParaRPr lang="en-ID" dirty="0"/>
          </a:p>
        </p:txBody>
      </p:sp>
    </p:spTree>
    <p:extLst>
      <p:ext uri="{BB962C8B-B14F-4D97-AF65-F5344CB8AC3E}">
        <p14:creationId xmlns:p14="http://schemas.microsoft.com/office/powerpoint/2010/main" val="1412991420"/>
      </p:ext>
    </p:extLst>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0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Không có mô tả ảnh.">
            <a:extLst>
              <a:ext uri="{FF2B5EF4-FFF2-40B4-BE49-F238E27FC236}">
                <a16:creationId xmlns:a16="http://schemas.microsoft.com/office/drawing/2014/main" id="{D48C41D1-9CB9-A526-5F5B-10A87CA4E6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12" r="9092" b="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1" name="Rectangle 41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B11AE60-4E2A-5623-5F1F-C37BF7D63407}"/>
              </a:ext>
            </a:extLst>
          </p:cNvPr>
          <p:cNvSpPr txBox="1"/>
          <p:nvPr/>
        </p:nvSpPr>
        <p:spPr>
          <a:xfrm>
            <a:off x="358485" y="1122363"/>
            <a:ext cx="3017520" cy="3387980"/>
          </a:xfrm>
          <a:prstGeom prst="rect">
            <a:avLst/>
          </a:prstGeom>
        </p:spPr>
        <p:txBody>
          <a:bodyPr vert="horz" lIns="91440" tIns="45720" rIns="91440" bIns="45720" rtlCol="0" anchor="b">
            <a:normAutofit/>
          </a:bodyPr>
          <a:lstStyle/>
          <a:p>
            <a:pPr eaLnBrk="1" hangingPunct="1">
              <a:lnSpc>
                <a:spcPct val="90000"/>
              </a:lnSpc>
              <a:spcAft>
                <a:spcPts val="600"/>
              </a:spcAft>
            </a:pPr>
            <a:r>
              <a:rPr lang="en-US" sz="4200" b="1" dirty="0" err="1">
                <a:latin typeface="+mj-lt"/>
                <a:ea typeface="+mj-ea"/>
                <a:cs typeface="+mj-cs"/>
              </a:rPr>
              <a:t>Giả</a:t>
            </a:r>
            <a:r>
              <a:rPr lang="en-US" sz="4200" b="1" dirty="0">
                <a:latin typeface="+mj-lt"/>
                <a:ea typeface="+mj-ea"/>
                <a:cs typeface="+mj-cs"/>
              </a:rPr>
              <a:t> </a:t>
            </a:r>
            <a:r>
              <a:rPr lang="en-US" sz="4200" b="1" dirty="0" err="1">
                <a:latin typeface="+mj-lt"/>
                <a:ea typeface="+mj-ea"/>
                <a:cs typeface="+mj-cs"/>
              </a:rPr>
              <a:t>thuyết</a:t>
            </a:r>
            <a:r>
              <a:rPr lang="en-US" sz="4200" b="1" dirty="0">
                <a:latin typeface="+mj-lt"/>
                <a:ea typeface="+mj-ea"/>
                <a:cs typeface="+mj-cs"/>
              </a:rPr>
              <a:t> </a:t>
            </a:r>
          </a:p>
          <a:p>
            <a:pPr eaLnBrk="1" hangingPunct="1">
              <a:lnSpc>
                <a:spcPct val="90000"/>
              </a:lnSpc>
              <a:spcAft>
                <a:spcPts val="600"/>
              </a:spcAft>
            </a:pPr>
            <a:r>
              <a:rPr lang="en-US" sz="4200" b="1" dirty="0">
                <a:latin typeface="+mj-lt"/>
                <a:ea typeface="+mj-ea"/>
                <a:cs typeface="+mj-cs"/>
              </a:rPr>
              <a:t>và </a:t>
            </a:r>
          </a:p>
          <a:p>
            <a:pPr eaLnBrk="1" hangingPunct="1">
              <a:lnSpc>
                <a:spcPct val="90000"/>
              </a:lnSpc>
              <a:spcAft>
                <a:spcPts val="600"/>
              </a:spcAft>
            </a:pPr>
            <a:r>
              <a:rPr lang="en-US" sz="4200" b="1" dirty="0" err="1">
                <a:latin typeface="+mj-lt"/>
                <a:ea typeface="+mj-ea"/>
                <a:cs typeface="+mj-cs"/>
              </a:rPr>
              <a:t>suy</a:t>
            </a:r>
            <a:r>
              <a:rPr lang="en-US" sz="4200" b="1" dirty="0">
                <a:latin typeface="+mj-lt"/>
                <a:ea typeface="+mj-ea"/>
                <a:cs typeface="+mj-cs"/>
              </a:rPr>
              <a:t> </a:t>
            </a:r>
            <a:r>
              <a:rPr lang="en-US" sz="4200" b="1" dirty="0" err="1">
                <a:latin typeface="+mj-lt"/>
                <a:ea typeface="+mj-ea"/>
                <a:cs typeface="+mj-cs"/>
              </a:rPr>
              <a:t>luận</a:t>
            </a:r>
            <a:endParaRPr lang="en-US" sz="4200" b="1" dirty="0">
              <a:latin typeface="+mj-lt"/>
              <a:ea typeface="+mj-ea"/>
              <a:cs typeface="+mj-cs"/>
            </a:endParaRPr>
          </a:p>
        </p:txBody>
      </p:sp>
      <p:sp>
        <p:nvSpPr>
          <p:cNvPr id="4113" name="Rectangle 41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5" name="Rectangle 41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2011FE7E-9BE7-1970-B786-72E88989F693}"/>
              </a:ext>
            </a:extLst>
          </p:cNvPr>
          <p:cNvSpPr>
            <a:spLocks noGrp="1"/>
          </p:cNvSpPr>
          <p:nvPr>
            <p:ph type="dt" sz="half" idx="10"/>
          </p:nvPr>
        </p:nvSpPr>
        <p:spPr>
          <a:xfrm>
            <a:off x="358485" y="6356350"/>
            <a:ext cx="910755" cy="365125"/>
          </a:xfrm>
        </p:spPr>
        <p:txBody>
          <a:bodyPr vert="horz" lIns="91440" tIns="45720" rIns="91440" bIns="45720" rtlCol="0" anchor="ctr">
            <a:normAutofit lnSpcReduction="10000"/>
          </a:bodyPr>
          <a:lstStyle/>
          <a:p>
            <a:pPr eaLnBrk="1" fontAlgn="auto" hangingPunct="1">
              <a:spcBef>
                <a:spcPts val="0"/>
              </a:spcBef>
              <a:spcAft>
                <a:spcPts val="600"/>
              </a:spcAft>
              <a:defRPr/>
            </a:pPr>
            <a:fld id="{E2B2E243-0AFB-4AB0-8BCD-7E8A01FE7EDE}" type="datetime4">
              <a:rPr lang="en-US">
                <a:solidFill>
                  <a:schemeClr val="tx1"/>
                </a:solidFill>
                <a:latin typeface="Calibri" panose="020F0502020204030204"/>
                <a:ea typeface="+mn-ea"/>
              </a:rPr>
              <a:pPr eaLnBrk="1" fontAlgn="auto" hangingPunct="1">
                <a:spcBef>
                  <a:spcPts val="0"/>
                </a:spcBef>
                <a:spcAft>
                  <a:spcPts val="600"/>
                </a:spcAft>
                <a:defRPr/>
              </a:pPr>
              <a:t>August 15, 2022</a:t>
            </a:fld>
            <a:endParaRPr lang="en-US">
              <a:solidFill>
                <a:schemeClr val="tx1"/>
              </a:solidFill>
              <a:latin typeface="Calibri" panose="020F0502020204030204"/>
              <a:ea typeface="+mn-ea"/>
            </a:endParaRPr>
          </a:p>
        </p:txBody>
      </p:sp>
      <p:sp>
        <p:nvSpPr>
          <p:cNvPr id="5" name="Footer Placeholder 4">
            <a:extLst>
              <a:ext uri="{FF2B5EF4-FFF2-40B4-BE49-F238E27FC236}">
                <a16:creationId xmlns:a16="http://schemas.microsoft.com/office/drawing/2014/main" id="{33B426F6-C818-596C-96F2-55415BB72052}"/>
              </a:ext>
            </a:extLst>
          </p:cNvPr>
          <p:cNvSpPr>
            <a:spLocks noGrp="1"/>
          </p:cNvSpPr>
          <p:nvPr>
            <p:ph type="ftr" sz="quarter" idx="11"/>
          </p:nvPr>
        </p:nvSpPr>
        <p:spPr>
          <a:xfrm>
            <a:off x="1269240" y="6356350"/>
            <a:ext cx="2106763" cy="365125"/>
          </a:xfrm>
        </p:spPr>
        <p:txBody>
          <a:bodyPr vert="horz" lIns="91440" tIns="45720" rIns="91440" bIns="45720" rtlCol="0" anchor="ctr">
            <a:normAutofit/>
          </a:bodyPr>
          <a:lstStyle/>
          <a:p>
            <a:pPr algn="r" eaLnBrk="1" fontAlgn="auto" hangingPunct="1">
              <a:spcBef>
                <a:spcPts val="0"/>
              </a:spcBef>
              <a:spcAft>
                <a:spcPts val="600"/>
              </a:spcAft>
              <a:defRPr/>
            </a:pPr>
            <a:r>
              <a:rPr lang="en-US" kern="1200">
                <a:solidFill>
                  <a:schemeClr val="tx1"/>
                </a:solidFill>
                <a:latin typeface="Calibri" panose="020F0502020204030204"/>
                <a:ea typeface="+mn-ea"/>
                <a:cs typeface="+mn-cs"/>
              </a:rPr>
              <a:t>Data Mining: Concepts and Techniques</a:t>
            </a:r>
          </a:p>
        </p:txBody>
      </p:sp>
      <p:sp>
        <p:nvSpPr>
          <p:cNvPr id="6" name="Slide Number Placeholder 5">
            <a:extLst>
              <a:ext uri="{FF2B5EF4-FFF2-40B4-BE49-F238E27FC236}">
                <a16:creationId xmlns:a16="http://schemas.microsoft.com/office/drawing/2014/main" id="{69D69F56-1B1C-6D79-0E02-BF37CDF0F97D}"/>
              </a:ext>
            </a:extLst>
          </p:cNvPr>
          <p:cNvSpPr>
            <a:spLocks noGrp="1"/>
          </p:cNvSpPr>
          <p:nvPr>
            <p:ph type="sldNum" sz="quarter" idx="12"/>
          </p:nvPr>
        </p:nvSpPr>
        <p:spPr>
          <a:xfrm>
            <a:off x="6728114" y="6356350"/>
            <a:ext cx="2057400" cy="365125"/>
          </a:xfrm>
        </p:spPr>
        <p:txBody>
          <a:bodyPr vert="horz" lIns="91440" tIns="45720" rIns="91440" bIns="45720" rtlCol="0" anchor="ctr">
            <a:normAutofit/>
          </a:bodyPr>
          <a:lstStyle/>
          <a:p>
            <a:pPr eaLnBrk="1" fontAlgn="auto" hangingPunct="1">
              <a:spcBef>
                <a:spcPts val="0"/>
              </a:spcBef>
              <a:spcAft>
                <a:spcPts val="600"/>
              </a:spcAft>
              <a:defRPr/>
            </a:pPr>
            <a:fld id="{F769ABA6-33D2-4B9E-AD9A-DD94F86140E0}" type="slidenum">
              <a:rPr lang="en-US" altLang="en-US" sz="1000">
                <a:solidFill>
                  <a:schemeClr val="tx1"/>
                </a:solidFill>
                <a:latin typeface="Calibri" panose="020F0502020204030204"/>
                <a:ea typeface="+mn-ea"/>
              </a:rPr>
              <a:pPr eaLnBrk="1" fontAlgn="auto" hangingPunct="1">
                <a:spcBef>
                  <a:spcPts val="0"/>
                </a:spcBef>
                <a:spcAft>
                  <a:spcPts val="600"/>
                </a:spcAft>
                <a:defRPr/>
              </a:pPr>
              <a:t>55</a:t>
            </a:fld>
            <a:endParaRPr lang="en-US" altLang="en-US" sz="1000">
              <a:solidFill>
                <a:schemeClr val="tx1"/>
              </a:solidFill>
              <a:latin typeface="Calibri" panose="020F0502020204030204"/>
              <a:ea typeface="+mn-ea"/>
            </a:endParaRPr>
          </a:p>
        </p:txBody>
      </p:sp>
    </p:spTree>
    <p:extLst>
      <p:ext uri="{BB962C8B-B14F-4D97-AF65-F5344CB8AC3E}">
        <p14:creationId xmlns:p14="http://schemas.microsoft.com/office/powerpoint/2010/main" val="4110217105"/>
      </p:ext>
    </p:extLst>
  </p:cSld>
  <p:clrMapOvr>
    <a:overrideClrMapping bg1="dk1" tx1="lt1" bg2="dk2" tx2="lt2" accent1="accent1" accent2="accent2" accent3="accent3" accent4="accent4" accent5="accent5" accent6="accent6" hlink="hlink" folHlink="folHlink"/>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097BB2-122E-D415-0951-05CF15BA89D6}"/>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0DE2CC5C-53E6-678E-2A75-467A31C10C4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0A2CF68-06E9-7190-230D-57A88C143F60}"/>
              </a:ext>
            </a:extLst>
          </p:cNvPr>
          <p:cNvSpPr>
            <a:spLocks noGrp="1"/>
          </p:cNvSpPr>
          <p:nvPr>
            <p:ph type="sldNum" sz="quarter" idx="12"/>
          </p:nvPr>
        </p:nvSpPr>
        <p:spPr/>
        <p:txBody>
          <a:bodyPr/>
          <a:lstStyle/>
          <a:p>
            <a:pPr>
              <a:defRPr/>
            </a:pPr>
            <a:fld id="{F769ABA6-33D2-4B9E-AD9A-DD94F86140E0}" type="slidenum">
              <a:rPr lang="en-US" altLang="en-US" smtClean="0"/>
              <a:pPr>
                <a:defRPr/>
              </a:pPr>
              <a:t>56</a:t>
            </a:fld>
            <a:endParaRPr lang="en-US" altLang="en-US"/>
          </a:p>
        </p:txBody>
      </p:sp>
      <p:sp>
        <p:nvSpPr>
          <p:cNvPr id="9" name="TextBox 8">
            <a:extLst>
              <a:ext uri="{FF2B5EF4-FFF2-40B4-BE49-F238E27FC236}">
                <a16:creationId xmlns:a16="http://schemas.microsoft.com/office/drawing/2014/main" id="{E703B86C-5B1F-F508-555F-6A69FE10B908}"/>
              </a:ext>
            </a:extLst>
          </p:cNvPr>
          <p:cNvSpPr txBox="1"/>
          <p:nvPr/>
        </p:nvSpPr>
        <p:spPr>
          <a:xfrm>
            <a:off x="381000" y="532612"/>
            <a:ext cx="6248400" cy="584775"/>
          </a:xfrm>
          <a:prstGeom prst="rect">
            <a:avLst/>
          </a:prstGeom>
          <a:noFill/>
        </p:spPr>
        <p:txBody>
          <a:bodyPr wrap="square" rtlCol="0">
            <a:spAutoFit/>
          </a:bodyPr>
          <a:lstStyle/>
          <a:p>
            <a:r>
              <a:rPr lang="en-US" sz="3200" b="1" dirty="0" err="1"/>
              <a:t>Giả</a:t>
            </a:r>
            <a:r>
              <a:rPr lang="en-US" sz="3200" b="1" dirty="0"/>
              <a:t> </a:t>
            </a:r>
            <a:r>
              <a:rPr lang="en-US" sz="3200" b="1" dirty="0" err="1"/>
              <a:t>thuyết</a:t>
            </a:r>
            <a:r>
              <a:rPr lang="en-US" sz="3200" b="1" dirty="0"/>
              <a:t> và </a:t>
            </a:r>
            <a:r>
              <a:rPr lang="en-US" sz="3200" b="1" dirty="0" err="1"/>
              <a:t>suy</a:t>
            </a:r>
            <a:r>
              <a:rPr lang="en-US" sz="3200" b="1" dirty="0"/>
              <a:t> </a:t>
            </a:r>
            <a:r>
              <a:rPr lang="en-US" sz="3200" b="1" dirty="0" err="1"/>
              <a:t>luận</a:t>
            </a:r>
            <a:endParaRPr lang="en-ID" sz="3200" b="1" dirty="0"/>
          </a:p>
        </p:txBody>
      </p:sp>
      <p:pic>
        <p:nvPicPr>
          <p:cNvPr id="2056" name="Picture 8" descr="Thinking Meme Face Png , Png Download - Meme Thinking Face Png, Transparent  Png - kindpng">
            <a:extLst>
              <a:ext uri="{FF2B5EF4-FFF2-40B4-BE49-F238E27FC236}">
                <a16:creationId xmlns:a16="http://schemas.microsoft.com/office/drawing/2014/main" id="{80DDFC6A-A229-EC28-73CA-17C895732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47" y="1828800"/>
            <a:ext cx="4377406" cy="35528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701137A-147C-A897-2A2C-405435664F7A}"/>
              </a:ext>
            </a:extLst>
          </p:cNvPr>
          <p:cNvSpPr txBox="1"/>
          <p:nvPr/>
        </p:nvSpPr>
        <p:spPr>
          <a:xfrm>
            <a:off x="5181600" y="3105834"/>
            <a:ext cx="3657600" cy="646331"/>
          </a:xfrm>
          <a:prstGeom prst="rect">
            <a:avLst/>
          </a:prstGeom>
          <a:noFill/>
        </p:spPr>
        <p:txBody>
          <a:bodyPr wrap="square" rtlCol="0">
            <a:spAutoFit/>
          </a:bodyPr>
          <a:lstStyle/>
          <a:p>
            <a:r>
              <a:rPr lang="en-US" dirty="0" err="1"/>
              <a:t>Thống</a:t>
            </a:r>
            <a:r>
              <a:rPr lang="en-US" dirty="0"/>
              <a:t> </a:t>
            </a:r>
            <a:r>
              <a:rPr lang="en-US" dirty="0" err="1"/>
              <a:t>kê</a:t>
            </a:r>
            <a:r>
              <a:rPr lang="en-US" dirty="0"/>
              <a:t> và lý </a:t>
            </a:r>
            <a:r>
              <a:rPr lang="en-US" dirty="0" err="1"/>
              <a:t>thuyết</a:t>
            </a:r>
            <a:r>
              <a:rPr lang="en-US" dirty="0"/>
              <a:t> </a:t>
            </a:r>
            <a:r>
              <a:rPr lang="en-US" dirty="0" err="1"/>
              <a:t>xác</a:t>
            </a:r>
            <a:r>
              <a:rPr lang="en-US" dirty="0"/>
              <a:t> </a:t>
            </a:r>
            <a:r>
              <a:rPr lang="en-US" dirty="0" err="1"/>
              <a:t>suất</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làm</a:t>
            </a:r>
            <a:r>
              <a:rPr lang="en-US" dirty="0"/>
              <a:t> </a:t>
            </a:r>
            <a:r>
              <a:rPr lang="en-US" dirty="0" err="1"/>
              <a:t>gì</a:t>
            </a:r>
            <a:r>
              <a:rPr lang="en-US" dirty="0"/>
              <a:t>???</a:t>
            </a:r>
            <a:endParaRPr lang="en-ID" dirty="0"/>
          </a:p>
        </p:txBody>
      </p:sp>
    </p:spTree>
    <p:extLst>
      <p:ext uri="{BB962C8B-B14F-4D97-AF65-F5344CB8AC3E}">
        <p14:creationId xmlns:p14="http://schemas.microsoft.com/office/powerpoint/2010/main" val="161034503"/>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790B5A-8C6B-421F-F00C-73EC9D30236F}"/>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46192C21-C90C-C898-56FC-454E1C523EEB}"/>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2E8A630-BEF5-64AD-880E-2D5F2B9F1A51}"/>
              </a:ext>
            </a:extLst>
          </p:cNvPr>
          <p:cNvSpPr>
            <a:spLocks noGrp="1"/>
          </p:cNvSpPr>
          <p:nvPr>
            <p:ph type="sldNum" sz="quarter" idx="12"/>
          </p:nvPr>
        </p:nvSpPr>
        <p:spPr/>
        <p:txBody>
          <a:bodyPr/>
          <a:lstStyle/>
          <a:p>
            <a:pPr>
              <a:defRPr/>
            </a:pPr>
            <a:fld id="{F769ABA6-33D2-4B9E-AD9A-DD94F86140E0}" type="slidenum">
              <a:rPr lang="en-US" altLang="en-US" smtClean="0"/>
              <a:pPr>
                <a:defRPr/>
              </a:pPr>
              <a:t>57</a:t>
            </a:fld>
            <a:endParaRPr lang="en-US" altLang="en-US"/>
          </a:p>
        </p:txBody>
      </p:sp>
      <p:sp>
        <p:nvSpPr>
          <p:cNvPr id="7" name="TextBox 6">
            <a:extLst>
              <a:ext uri="{FF2B5EF4-FFF2-40B4-BE49-F238E27FC236}">
                <a16:creationId xmlns:a16="http://schemas.microsoft.com/office/drawing/2014/main" id="{24CD4C17-87BD-76AF-0244-55EE0EF54A35}"/>
              </a:ext>
            </a:extLst>
          </p:cNvPr>
          <p:cNvSpPr txBox="1"/>
          <p:nvPr/>
        </p:nvSpPr>
        <p:spPr>
          <a:xfrm>
            <a:off x="381000" y="720785"/>
            <a:ext cx="6781800" cy="400110"/>
          </a:xfrm>
          <a:prstGeom prst="rect">
            <a:avLst/>
          </a:prstGeom>
          <a:noFill/>
        </p:spPr>
        <p:txBody>
          <a:bodyPr wrap="square" rtlCol="0">
            <a:spAutoFit/>
          </a:bodyPr>
          <a:lstStyle/>
          <a:p>
            <a:r>
              <a:rPr lang="en-US" sz="2000" b="1" dirty="0"/>
              <a:t>1. </a:t>
            </a:r>
            <a:r>
              <a:rPr lang="en-US" sz="2000" b="1" dirty="0" err="1"/>
              <a:t>Kiểm</a:t>
            </a:r>
            <a:r>
              <a:rPr lang="en-US" sz="2000" b="1" dirty="0"/>
              <a:t> </a:t>
            </a:r>
            <a:r>
              <a:rPr lang="en-US" sz="2000" b="1" dirty="0" err="1"/>
              <a:t>định</a:t>
            </a:r>
            <a:r>
              <a:rPr lang="en-US" sz="2000" b="1" dirty="0"/>
              <a:t> </a:t>
            </a:r>
            <a:r>
              <a:rPr lang="en-US" sz="2000" b="1" dirty="0" err="1"/>
              <a:t>giả</a:t>
            </a:r>
            <a:r>
              <a:rPr lang="en-US" sz="2000" b="1" dirty="0"/>
              <a:t> </a:t>
            </a:r>
            <a:r>
              <a:rPr lang="en-US" sz="2000" b="1" dirty="0" err="1"/>
              <a:t>thuyết</a:t>
            </a:r>
            <a:r>
              <a:rPr lang="en-US" sz="2000" b="1" dirty="0"/>
              <a:t> </a:t>
            </a:r>
            <a:r>
              <a:rPr lang="en-US" sz="2000" b="1" dirty="0" err="1"/>
              <a:t>thống</a:t>
            </a:r>
            <a:r>
              <a:rPr lang="en-US" sz="2000" b="1" dirty="0"/>
              <a:t> </a:t>
            </a:r>
            <a:r>
              <a:rPr lang="en-US" sz="2000" b="1" dirty="0" err="1"/>
              <a:t>kê</a:t>
            </a:r>
            <a:endParaRPr lang="en-ID" sz="2000" b="1" dirty="0"/>
          </a:p>
        </p:txBody>
      </p:sp>
      <p:sp>
        <p:nvSpPr>
          <p:cNvPr id="8" name="TextBox 7">
            <a:extLst>
              <a:ext uri="{FF2B5EF4-FFF2-40B4-BE49-F238E27FC236}">
                <a16:creationId xmlns:a16="http://schemas.microsoft.com/office/drawing/2014/main" id="{24853F20-1501-A39D-BD24-CD9E90552238}"/>
              </a:ext>
            </a:extLst>
          </p:cNvPr>
          <p:cNvSpPr txBox="1"/>
          <p:nvPr/>
        </p:nvSpPr>
        <p:spPr>
          <a:xfrm>
            <a:off x="408542" y="1951538"/>
            <a:ext cx="8134350" cy="646331"/>
          </a:xfrm>
          <a:prstGeom prst="rect">
            <a:avLst/>
          </a:prstGeom>
          <a:noFill/>
        </p:spPr>
        <p:txBody>
          <a:bodyPr wrap="square" rtlCol="0">
            <a:spAutoFit/>
          </a:bodyPr>
          <a:lstStyle/>
          <a:p>
            <a:pPr algn="just"/>
            <a:r>
              <a:rPr lang="en-US" b="1" dirty="0" err="1"/>
              <a:t>Giả</a:t>
            </a:r>
            <a:r>
              <a:rPr lang="en-US" b="1" dirty="0"/>
              <a:t> </a:t>
            </a:r>
            <a:r>
              <a:rPr lang="en-US" b="1" dirty="0" err="1"/>
              <a:t>thuyết</a:t>
            </a:r>
            <a:r>
              <a:rPr lang="en-US" b="1" dirty="0"/>
              <a:t> </a:t>
            </a:r>
            <a:r>
              <a:rPr lang="en-US" b="1" dirty="0" err="1"/>
              <a:t>gốc</a:t>
            </a:r>
            <a:r>
              <a:rPr lang="en-US" dirty="0"/>
              <a:t> (H</a:t>
            </a:r>
            <a:r>
              <a:rPr lang="en-US" baseline="-25000" dirty="0"/>
              <a:t>0</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phỏng</a:t>
            </a:r>
            <a:r>
              <a:rPr lang="en-US" dirty="0"/>
              <a:t> </a:t>
            </a:r>
            <a:r>
              <a:rPr lang="en-US" dirty="0" err="1"/>
              <a:t>đoán</a:t>
            </a:r>
            <a:r>
              <a:rPr lang="en-US" dirty="0"/>
              <a:t> </a:t>
            </a:r>
            <a:r>
              <a:rPr lang="en-US" dirty="0" err="1"/>
              <a:t>rằng</a:t>
            </a:r>
            <a:r>
              <a:rPr lang="en-US" dirty="0"/>
              <a:t> </a:t>
            </a:r>
            <a:r>
              <a:rPr lang="en-US" dirty="0" err="1"/>
              <a:t>không</a:t>
            </a:r>
            <a:r>
              <a:rPr lang="en-US" dirty="0"/>
              <a:t> </a:t>
            </a:r>
            <a:r>
              <a:rPr lang="en-US" dirty="0" err="1"/>
              <a:t>có</a:t>
            </a:r>
            <a:r>
              <a:rPr lang="en-US" dirty="0"/>
              <a:t> </a:t>
            </a:r>
            <a:r>
              <a:rPr lang="en-US" dirty="0" err="1"/>
              <a:t>sự</a:t>
            </a:r>
            <a:r>
              <a:rPr lang="en-US" dirty="0"/>
              <a:t> </a:t>
            </a:r>
            <a:r>
              <a:rPr lang="en-US" dirty="0" err="1"/>
              <a:t>khác</a:t>
            </a:r>
            <a:r>
              <a:rPr lang="en-US" dirty="0"/>
              <a:t> </a:t>
            </a:r>
            <a:r>
              <a:rPr lang="en-US" dirty="0" err="1"/>
              <a:t>biết</a:t>
            </a:r>
            <a:r>
              <a:rPr lang="en-US" dirty="0"/>
              <a:t> </a:t>
            </a:r>
            <a:r>
              <a:rPr lang="en-US" dirty="0" err="1"/>
              <a:t>giữa</a:t>
            </a:r>
            <a:r>
              <a:rPr lang="en-US" dirty="0"/>
              <a:t> </a:t>
            </a:r>
            <a:r>
              <a:rPr lang="en-US" dirty="0" err="1"/>
              <a:t>các</a:t>
            </a:r>
            <a:r>
              <a:rPr lang="en-US" dirty="0"/>
              <a:t> </a:t>
            </a:r>
            <a:r>
              <a:rPr lang="en-US" dirty="0" err="1"/>
              <a:t>đặc</a:t>
            </a:r>
            <a:r>
              <a:rPr lang="en-US" dirty="0"/>
              <a:t> </a:t>
            </a:r>
            <a:r>
              <a:rPr lang="en-US" dirty="0" err="1"/>
              <a:t>điểm</a:t>
            </a:r>
            <a:r>
              <a:rPr lang="en-US" dirty="0"/>
              <a:t> </a:t>
            </a:r>
            <a:r>
              <a:rPr lang="en-US" dirty="0" err="1"/>
              <a:t>nhất</a:t>
            </a:r>
            <a:r>
              <a:rPr lang="en-US" dirty="0"/>
              <a:t> </a:t>
            </a:r>
            <a:r>
              <a:rPr lang="en-US" dirty="0" err="1"/>
              <a:t>định</a:t>
            </a:r>
            <a:r>
              <a:rPr lang="en-US" dirty="0"/>
              <a:t> </a:t>
            </a:r>
            <a:r>
              <a:rPr lang="en-US" dirty="0" err="1"/>
              <a:t>của</a:t>
            </a:r>
            <a:r>
              <a:rPr lang="en-US" dirty="0"/>
              <a:t> </a:t>
            </a:r>
            <a:r>
              <a:rPr lang="en-US" dirty="0" err="1"/>
              <a:t>một</a:t>
            </a:r>
            <a:r>
              <a:rPr lang="en-US" dirty="0"/>
              <a:t> </a:t>
            </a:r>
            <a:r>
              <a:rPr lang="en-US" dirty="0" err="1"/>
              <a:t>quần</a:t>
            </a:r>
            <a:r>
              <a:rPr lang="en-US" dirty="0"/>
              <a:t> </a:t>
            </a:r>
            <a:r>
              <a:rPr lang="en-US" dirty="0" err="1"/>
              <a:t>thể</a:t>
            </a:r>
            <a:r>
              <a:rPr lang="en-US" dirty="0"/>
              <a:t> hay </a:t>
            </a:r>
            <a:r>
              <a:rPr lang="en-US" dirty="0" err="1"/>
              <a:t>quá</a:t>
            </a:r>
            <a:r>
              <a:rPr lang="en-US" dirty="0"/>
              <a:t> </a:t>
            </a:r>
            <a:r>
              <a:rPr lang="en-US" dirty="0" err="1"/>
              <a:t>trinh</a:t>
            </a:r>
            <a:r>
              <a:rPr lang="en-US" dirty="0"/>
              <a:t> </a:t>
            </a:r>
            <a:r>
              <a:rPr lang="en-US" dirty="0" err="1"/>
              <a:t>tạo</a:t>
            </a:r>
            <a:r>
              <a:rPr lang="en-US" dirty="0"/>
              <a:t> </a:t>
            </a:r>
            <a:r>
              <a:rPr lang="en-US" dirty="0" err="1"/>
              <a:t>dữ</a:t>
            </a:r>
            <a:r>
              <a:rPr lang="en-US" dirty="0"/>
              <a:t> </a:t>
            </a:r>
            <a:r>
              <a:rPr lang="en-US" dirty="0" err="1"/>
              <a:t>liệu</a:t>
            </a:r>
            <a:endParaRPr lang="en-ID" dirty="0"/>
          </a:p>
        </p:txBody>
      </p:sp>
      <p:sp>
        <p:nvSpPr>
          <p:cNvPr id="9" name="TextBox 8">
            <a:extLst>
              <a:ext uri="{FF2B5EF4-FFF2-40B4-BE49-F238E27FC236}">
                <a16:creationId xmlns:a16="http://schemas.microsoft.com/office/drawing/2014/main" id="{2634EBAD-7189-9C36-E068-9B6580D08172}"/>
              </a:ext>
            </a:extLst>
          </p:cNvPr>
          <p:cNvSpPr txBox="1"/>
          <p:nvPr/>
        </p:nvSpPr>
        <p:spPr>
          <a:xfrm>
            <a:off x="408542" y="2693324"/>
            <a:ext cx="8134350" cy="646331"/>
          </a:xfrm>
          <a:prstGeom prst="rect">
            <a:avLst/>
          </a:prstGeom>
          <a:noFill/>
        </p:spPr>
        <p:txBody>
          <a:bodyPr wrap="square" rtlCol="0">
            <a:spAutoFit/>
          </a:bodyPr>
          <a:lstStyle/>
          <a:p>
            <a:pPr algn="just"/>
            <a:r>
              <a:rPr lang="en-US" b="1" dirty="0" err="1"/>
              <a:t>Giả</a:t>
            </a:r>
            <a:r>
              <a:rPr lang="en-US" b="1" dirty="0"/>
              <a:t> </a:t>
            </a:r>
            <a:r>
              <a:rPr lang="en-US" b="1" dirty="0" err="1"/>
              <a:t>thuyết</a:t>
            </a:r>
            <a:r>
              <a:rPr lang="en-US" b="1" dirty="0"/>
              <a:t> </a:t>
            </a:r>
            <a:r>
              <a:rPr lang="en-US" b="1" dirty="0" err="1"/>
              <a:t>thay</a:t>
            </a:r>
            <a:r>
              <a:rPr lang="en-US" b="1" dirty="0"/>
              <a:t> </a:t>
            </a:r>
            <a:r>
              <a:rPr lang="en-US" b="1" dirty="0" err="1"/>
              <a:t>thế</a:t>
            </a:r>
            <a:r>
              <a:rPr lang="en-US" b="1" dirty="0"/>
              <a:t> </a:t>
            </a:r>
            <a:r>
              <a:rPr lang="en-US" dirty="0"/>
              <a:t>(H</a:t>
            </a:r>
            <a:r>
              <a:rPr lang="en-US" baseline="-25000" dirty="0"/>
              <a:t>1</a:t>
            </a:r>
            <a:r>
              <a:rPr lang="en-US" dirty="0"/>
              <a:t>): </a:t>
            </a:r>
            <a:r>
              <a:rPr lang="en-US" dirty="0" err="1"/>
              <a:t>Là</a:t>
            </a:r>
            <a:r>
              <a:rPr lang="en-US" dirty="0"/>
              <a:t> </a:t>
            </a:r>
            <a:r>
              <a:rPr lang="en-US" dirty="0" err="1"/>
              <a:t>giả</a:t>
            </a:r>
            <a:r>
              <a:rPr lang="en-US" dirty="0"/>
              <a:t> </a:t>
            </a:r>
            <a:r>
              <a:rPr lang="en-US" dirty="0" err="1"/>
              <a:t>thuyết</a:t>
            </a:r>
            <a:r>
              <a:rPr lang="en-US" dirty="0"/>
              <a:t> </a:t>
            </a:r>
            <a:r>
              <a:rPr lang="en-US" dirty="0" err="1"/>
              <a:t>mẫu</a:t>
            </a:r>
            <a:r>
              <a:rPr lang="en-US" dirty="0"/>
              <a:t> </a:t>
            </a:r>
            <a:r>
              <a:rPr lang="en-US" dirty="0" err="1"/>
              <a:t>thuẫn</a:t>
            </a:r>
            <a:r>
              <a:rPr lang="en-US" dirty="0"/>
              <a:t> </a:t>
            </a:r>
            <a:r>
              <a:rPr lang="en-US" dirty="0" err="1"/>
              <a:t>với</a:t>
            </a:r>
            <a:r>
              <a:rPr lang="en-US" dirty="0"/>
              <a:t> </a:t>
            </a:r>
            <a:r>
              <a:rPr lang="en-US" dirty="0" err="1"/>
              <a:t>giả</a:t>
            </a:r>
            <a:r>
              <a:rPr lang="en-US" dirty="0"/>
              <a:t> </a:t>
            </a:r>
            <a:r>
              <a:rPr lang="en-US" dirty="0" err="1"/>
              <a:t>thuyết</a:t>
            </a:r>
            <a:r>
              <a:rPr lang="en-US" dirty="0"/>
              <a:t> </a:t>
            </a:r>
            <a:r>
              <a:rPr lang="en-US" dirty="0" err="1"/>
              <a:t>gốc</a:t>
            </a:r>
            <a:r>
              <a:rPr lang="en-US" dirty="0"/>
              <a:t>, </a:t>
            </a:r>
            <a:r>
              <a:rPr lang="en-US" dirty="0" err="1"/>
              <a:t>nghĩa</a:t>
            </a:r>
            <a:r>
              <a:rPr lang="en-US" dirty="0"/>
              <a:t> </a:t>
            </a:r>
            <a:r>
              <a:rPr lang="en-US" dirty="0" err="1"/>
              <a:t>là</a:t>
            </a:r>
            <a:r>
              <a:rPr lang="en-US" dirty="0"/>
              <a:t> </a:t>
            </a:r>
            <a:r>
              <a:rPr lang="en-US" dirty="0" err="1"/>
              <a:t>nễu</a:t>
            </a:r>
            <a:r>
              <a:rPr lang="en-US" dirty="0"/>
              <a:t> H</a:t>
            </a:r>
            <a:r>
              <a:rPr lang="en-US" baseline="-25000" dirty="0"/>
              <a:t>1</a:t>
            </a:r>
            <a:r>
              <a:rPr lang="en-US" dirty="0"/>
              <a:t> </a:t>
            </a:r>
            <a:r>
              <a:rPr lang="en-US" dirty="0" err="1"/>
              <a:t>đúng</a:t>
            </a:r>
            <a:r>
              <a:rPr lang="en-US" dirty="0"/>
              <a:t> </a:t>
            </a:r>
            <a:r>
              <a:rPr lang="en-US" dirty="0" err="1"/>
              <a:t>thì</a:t>
            </a:r>
            <a:r>
              <a:rPr lang="en-US" dirty="0"/>
              <a:t> H</a:t>
            </a:r>
            <a:r>
              <a:rPr lang="en-US" baseline="-25000" dirty="0"/>
              <a:t>0</a:t>
            </a:r>
            <a:r>
              <a:rPr lang="en-US" dirty="0"/>
              <a:t> </a:t>
            </a:r>
            <a:r>
              <a:rPr lang="en-US" dirty="0" err="1"/>
              <a:t>sai</a:t>
            </a:r>
            <a:r>
              <a:rPr lang="en-US" dirty="0"/>
              <a:t> và </a:t>
            </a:r>
            <a:r>
              <a:rPr lang="en-US" dirty="0" err="1"/>
              <a:t>ngược</a:t>
            </a:r>
            <a:r>
              <a:rPr lang="en-US" dirty="0"/>
              <a:t> </a:t>
            </a:r>
            <a:r>
              <a:rPr lang="en-US" dirty="0" err="1"/>
              <a:t>lại</a:t>
            </a:r>
            <a:endParaRPr lang="en-ID" dirty="0"/>
          </a:p>
        </p:txBody>
      </p:sp>
      <p:sp>
        <p:nvSpPr>
          <p:cNvPr id="3" name="TextBox 2">
            <a:extLst>
              <a:ext uri="{FF2B5EF4-FFF2-40B4-BE49-F238E27FC236}">
                <a16:creationId xmlns:a16="http://schemas.microsoft.com/office/drawing/2014/main" id="{5A2F4C38-62BA-852D-CEB3-A62054283B95}"/>
              </a:ext>
            </a:extLst>
          </p:cNvPr>
          <p:cNvSpPr txBox="1"/>
          <p:nvPr/>
        </p:nvSpPr>
        <p:spPr>
          <a:xfrm>
            <a:off x="525057" y="3473120"/>
            <a:ext cx="6096000" cy="369332"/>
          </a:xfrm>
          <a:prstGeom prst="rect">
            <a:avLst/>
          </a:prstGeom>
          <a:noFill/>
        </p:spPr>
        <p:txBody>
          <a:bodyPr wrap="square" rtlCol="0">
            <a:spAutoFit/>
          </a:bodyPr>
          <a:lstStyle/>
          <a:p>
            <a:r>
              <a:rPr lang="en-US" dirty="0" err="1"/>
              <a:t>Ví</a:t>
            </a:r>
            <a:r>
              <a:rPr lang="en-US" dirty="0"/>
              <a:t> </a:t>
            </a:r>
            <a:r>
              <a:rPr lang="en-US" dirty="0" err="1"/>
              <a:t>dụ</a:t>
            </a:r>
            <a:r>
              <a:rPr lang="en-US" dirty="0"/>
              <a:t>: </a:t>
            </a:r>
            <a:r>
              <a:rPr lang="en-US" dirty="0" err="1"/>
              <a:t>Hôm</a:t>
            </a:r>
            <a:r>
              <a:rPr lang="en-US" dirty="0"/>
              <a:t> nay </a:t>
            </a:r>
            <a:r>
              <a:rPr lang="en-US" dirty="0" err="1"/>
              <a:t>nghỉ</a:t>
            </a:r>
            <a:r>
              <a:rPr lang="en-US" dirty="0"/>
              <a:t> </a:t>
            </a:r>
            <a:r>
              <a:rPr lang="en-US" dirty="0" err="1"/>
              <a:t>học</a:t>
            </a:r>
            <a:endParaRPr lang="en-ID"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2C55FB-B7C9-7347-E1B0-2BF15E7A0D19}"/>
                  </a:ext>
                </a:extLst>
              </p:cNvPr>
              <p:cNvSpPr txBox="1"/>
              <p:nvPr/>
            </p:nvSpPr>
            <p:spPr>
              <a:xfrm>
                <a:off x="2465942" y="3861940"/>
                <a:ext cx="4953000" cy="646331"/>
              </a:xfrm>
              <a:prstGeom prst="rect">
                <a:avLst/>
              </a:prstGeom>
              <a:noFill/>
            </p:spPr>
            <p:txBody>
              <a:bodyPr wrap="square" rtlCol="0">
                <a:spAutoFit/>
              </a:bodyPr>
              <a:lstStyle/>
              <a:p>
                <a:pPr marL="285750" indent="-285750">
                  <a:buFont typeface="Wingdings" panose="05000000000000000000" pitchFamily="2" charset="2"/>
                  <a:buChar char="è"/>
                </a:pPr>
                <a14:m>
                  <m:oMath xmlns:m="http://schemas.openxmlformats.org/officeDocument/2006/math">
                    <m:r>
                      <a:rPr lang="en-US" i="1" dirty="0" smtClean="0">
                        <a:latin typeface="Cambria Math" panose="02040503050406030204" pitchFamily="18" charset="0"/>
                        <a:sym typeface="Wingdings" panose="05000000000000000000" pitchFamily="2" charset="2"/>
                      </a:rPr>
                      <m:t>𝐻</m:t>
                    </m:r>
                    <m:r>
                      <a:rPr lang="en-US" i="1" baseline="-25000" dirty="0" smtClean="0">
                        <a:latin typeface="Cambria Math" panose="02040503050406030204" pitchFamily="18" charset="0"/>
                        <a:sym typeface="Wingdings" panose="05000000000000000000" pitchFamily="2" charset="2"/>
                      </a:rPr>
                      <m:t>0</m:t>
                    </m:r>
                    <m:r>
                      <a:rPr lang="en-US" i="1" dirty="0" smtClean="0">
                        <a:latin typeface="Cambria Math" panose="02040503050406030204" pitchFamily="18" charset="0"/>
                        <a:sym typeface="Wingdings" panose="05000000000000000000" pitchFamily="2" charset="2"/>
                      </a:rPr>
                      <m:t>=</m:t>
                    </m:r>
                    <m:r>
                      <a:rPr lang="en-US" b="0" i="1" dirty="0" smtClean="0">
                        <a:latin typeface="Cambria Math" panose="02040503050406030204" pitchFamily="18" charset="0"/>
                        <a:sym typeface="Wingdings" panose="05000000000000000000" pitchFamily="2" charset="2"/>
                      </a:rPr>
                      <m:t>"</m:t>
                    </m:r>
                    <m:r>
                      <a:rPr lang="en-US" i="1" dirty="0" smtClean="0">
                        <a:latin typeface="Cambria Math" panose="02040503050406030204" pitchFamily="18" charset="0"/>
                        <a:sym typeface="Wingdings" panose="05000000000000000000" pitchFamily="2" charset="2"/>
                      </a:rPr>
                      <m:t>𝑛𝑔h</m:t>
                    </m:r>
                    <m:r>
                      <a:rPr lang="en-US" i="1" dirty="0" smtClean="0">
                        <a:latin typeface="Cambria Math" panose="02040503050406030204" pitchFamily="18" charset="0"/>
                        <a:sym typeface="Wingdings" panose="05000000000000000000" pitchFamily="2" charset="2"/>
                      </a:rPr>
                      <m:t>ỉ </m:t>
                    </m:r>
                    <m:r>
                      <a:rPr lang="en-US" i="1" dirty="0" smtClean="0">
                        <a:latin typeface="Cambria Math" panose="02040503050406030204" pitchFamily="18" charset="0"/>
                        <a:sym typeface="Wingdings" panose="05000000000000000000" pitchFamily="2" charset="2"/>
                      </a:rPr>
                      <m:t>h</m:t>
                    </m:r>
                    <m:r>
                      <a:rPr lang="en-US" i="1" dirty="0" smtClean="0">
                        <a:latin typeface="Cambria Math" panose="02040503050406030204" pitchFamily="18" charset="0"/>
                        <a:sym typeface="Wingdings" panose="05000000000000000000" pitchFamily="2" charset="2"/>
                      </a:rPr>
                      <m:t>ọ</m:t>
                    </m:r>
                    <m:r>
                      <a:rPr lang="en-US" i="1" dirty="0" smtClean="0">
                        <a:latin typeface="Cambria Math" panose="02040503050406030204" pitchFamily="18" charset="0"/>
                        <a:sym typeface="Wingdings" panose="05000000000000000000" pitchFamily="2" charset="2"/>
                      </a:rPr>
                      <m:t>𝑐</m:t>
                    </m:r>
                    <m:r>
                      <a:rPr lang="en-US" b="0" i="1" dirty="0" smtClean="0">
                        <a:latin typeface="Cambria Math" panose="02040503050406030204" pitchFamily="18" charset="0"/>
                        <a:sym typeface="Wingdings" panose="05000000000000000000" pitchFamily="2" charset="2"/>
                      </a:rPr>
                      <m:t>"</m:t>
                    </m:r>
                  </m:oMath>
                </a14:m>
                <a:endParaRPr lang="en-US" dirty="0">
                  <a:sym typeface="Wingdings" panose="05000000000000000000" pitchFamily="2" charset="2"/>
                </a:endParaRPr>
              </a:p>
              <a:p>
                <a:pPr marL="285750" indent="-285750">
                  <a:buFont typeface="Wingdings" panose="05000000000000000000" pitchFamily="2" charset="2"/>
                  <a:buChar char="è"/>
                </a:pPr>
                <a14:m>
                  <m:oMath xmlns:m="http://schemas.openxmlformats.org/officeDocument/2006/math">
                    <m:r>
                      <a:rPr lang="en-US" i="1" dirty="0" smtClean="0">
                        <a:latin typeface="Cambria Math" panose="02040503050406030204" pitchFamily="18" charset="0"/>
                        <a:sym typeface="Wingdings" panose="05000000000000000000" pitchFamily="2" charset="2"/>
                      </a:rPr>
                      <m:t>𝐻</m:t>
                    </m:r>
                    <m:r>
                      <a:rPr lang="en-US" i="1" baseline="-25000" dirty="0" smtClean="0">
                        <a:latin typeface="Cambria Math" panose="02040503050406030204" pitchFamily="18" charset="0"/>
                        <a:sym typeface="Wingdings" panose="05000000000000000000" pitchFamily="2" charset="2"/>
                      </a:rPr>
                      <m:t>1</m:t>
                    </m:r>
                    <m:r>
                      <a:rPr lang="en-US" i="1" dirty="0" smtClean="0">
                        <a:latin typeface="Cambria Math" panose="02040503050406030204" pitchFamily="18" charset="0"/>
                        <a:sym typeface="Wingdings" panose="05000000000000000000" pitchFamily="2" charset="2"/>
                      </a:rPr>
                      <m:t>≠</m:t>
                    </m:r>
                    <m:r>
                      <a:rPr lang="en-US" b="0" i="1" dirty="0" smtClean="0">
                        <a:latin typeface="Cambria Math" panose="02040503050406030204" pitchFamily="18" charset="0"/>
                        <a:sym typeface="Wingdings" panose="05000000000000000000" pitchFamily="2" charset="2"/>
                      </a:rPr>
                      <m:t>"</m:t>
                    </m:r>
                    <m:r>
                      <a:rPr lang="en-US" i="1" dirty="0" smtClean="0">
                        <a:latin typeface="Cambria Math" panose="02040503050406030204" pitchFamily="18" charset="0"/>
                        <a:sym typeface="Wingdings" panose="05000000000000000000" pitchFamily="2" charset="2"/>
                      </a:rPr>
                      <m:t>𝑛𝑔h</m:t>
                    </m:r>
                    <m:r>
                      <a:rPr lang="en-US" i="1" dirty="0" smtClean="0">
                        <a:latin typeface="Cambria Math" panose="02040503050406030204" pitchFamily="18" charset="0"/>
                        <a:sym typeface="Wingdings" panose="05000000000000000000" pitchFamily="2" charset="2"/>
                      </a:rPr>
                      <m:t>ỉ </m:t>
                    </m:r>
                    <m:r>
                      <a:rPr lang="en-US" i="1" dirty="0" smtClean="0">
                        <a:latin typeface="Cambria Math" panose="02040503050406030204" pitchFamily="18" charset="0"/>
                        <a:sym typeface="Wingdings" panose="05000000000000000000" pitchFamily="2" charset="2"/>
                      </a:rPr>
                      <m:t>h</m:t>
                    </m:r>
                    <m:r>
                      <a:rPr lang="en-US" i="1" dirty="0" smtClean="0">
                        <a:latin typeface="Cambria Math" panose="02040503050406030204" pitchFamily="18" charset="0"/>
                        <a:sym typeface="Wingdings" panose="05000000000000000000" pitchFamily="2" charset="2"/>
                      </a:rPr>
                      <m:t>ọ</m:t>
                    </m:r>
                    <m:r>
                      <a:rPr lang="en-US" i="1" dirty="0" smtClean="0">
                        <a:latin typeface="Cambria Math" panose="02040503050406030204" pitchFamily="18" charset="0"/>
                        <a:sym typeface="Wingdings" panose="05000000000000000000" pitchFamily="2" charset="2"/>
                      </a:rPr>
                      <m:t>𝑐</m:t>
                    </m:r>
                    <m:r>
                      <a:rPr lang="en-US" b="0" i="1" dirty="0" smtClean="0">
                        <a:latin typeface="Cambria Math" panose="02040503050406030204" pitchFamily="18" charset="0"/>
                        <a:sym typeface="Wingdings" panose="05000000000000000000" pitchFamily="2" charset="2"/>
                      </a:rPr>
                      <m:t>"</m:t>
                    </m:r>
                  </m:oMath>
                </a14:m>
                <a:endParaRPr lang="en-ID" dirty="0"/>
              </a:p>
            </p:txBody>
          </p:sp>
        </mc:Choice>
        <mc:Fallback xmlns="">
          <p:sp>
            <p:nvSpPr>
              <p:cNvPr id="10" name="TextBox 9">
                <a:extLst>
                  <a:ext uri="{FF2B5EF4-FFF2-40B4-BE49-F238E27FC236}">
                    <a16:creationId xmlns:a16="http://schemas.microsoft.com/office/drawing/2014/main" id="{132C55FB-B7C9-7347-E1B0-2BF15E7A0D19}"/>
                  </a:ext>
                </a:extLst>
              </p:cNvPr>
              <p:cNvSpPr txBox="1">
                <a:spLocks noRot="1" noChangeAspect="1" noMove="1" noResize="1" noEditPoints="1" noAdjustHandles="1" noChangeArrowheads="1" noChangeShapeType="1" noTextEdit="1"/>
              </p:cNvSpPr>
              <p:nvPr/>
            </p:nvSpPr>
            <p:spPr>
              <a:xfrm>
                <a:off x="2465942" y="3861940"/>
                <a:ext cx="4953000" cy="646331"/>
              </a:xfrm>
              <a:prstGeom prst="rect">
                <a:avLst/>
              </a:prstGeom>
              <a:blipFill>
                <a:blip r:embed="rId3"/>
                <a:stretch>
                  <a:fillRect l="-862" t="-1887" b="-11321"/>
                </a:stretch>
              </a:blipFill>
            </p:spPr>
            <p:txBody>
              <a:bodyPr/>
              <a:lstStyle/>
              <a:p>
                <a:r>
                  <a:rPr lang="en-ID">
                    <a:noFill/>
                  </a:rPr>
                  <a:t> </a:t>
                </a:r>
              </a:p>
            </p:txBody>
          </p:sp>
        </mc:Fallback>
      </mc:AlternateContent>
      <p:sp>
        <p:nvSpPr>
          <p:cNvPr id="11" name="TextBox 10">
            <a:extLst>
              <a:ext uri="{FF2B5EF4-FFF2-40B4-BE49-F238E27FC236}">
                <a16:creationId xmlns:a16="http://schemas.microsoft.com/office/drawing/2014/main" id="{8CE1E99E-303C-FB0C-259C-174019DAB629}"/>
              </a:ext>
            </a:extLst>
          </p:cNvPr>
          <p:cNvSpPr txBox="1"/>
          <p:nvPr/>
        </p:nvSpPr>
        <p:spPr>
          <a:xfrm>
            <a:off x="526829" y="1368541"/>
            <a:ext cx="4427943"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t>Giả</a:t>
            </a:r>
            <a:r>
              <a:rPr lang="en-US" b="1" dirty="0"/>
              <a:t> </a:t>
            </a:r>
            <a:r>
              <a:rPr lang="en-US" b="1" dirty="0" err="1"/>
              <a:t>thuyết</a:t>
            </a:r>
            <a:endParaRPr lang="en-ID" b="1" dirty="0"/>
          </a:p>
        </p:txBody>
      </p:sp>
    </p:spTree>
    <p:extLst>
      <p:ext uri="{BB962C8B-B14F-4D97-AF65-F5344CB8AC3E}">
        <p14:creationId xmlns:p14="http://schemas.microsoft.com/office/powerpoint/2010/main" val="2006413291"/>
      </p:ext>
    </p:extLst>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E3F96F-F8FC-4EC4-69C0-F9F74B68A0C3}"/>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E941931F-01A5-BD32-94B7-87E9F7C0FF0B}"/>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6863F0A-8011-F78F-2535-E2BD0545F3B7}"/>
              </a:ext>
            </a:extLst>
          </p:cNvPr>
          <p:cNvSpPr>
            <a:spLocks noGrp="1"/>
          </p:cNvSpPr>
          <p:nvPr>
            <p:ph type="sldNum" sz="quarter" idx="12"/>
          </p:nvPr>
        </p:nvSpPr>
        <p:spPr/>
        <p:txBody>
          <a:bodyPr/>
          <a:lstStyle/>
          <a:p>
            <a:pPr>
              <a:defRPr/>
            </a:pPr>
            <a:fld id="{F769ABA6-33D2-4B9E-AD9A-DD94F86140E0}" type="slidenum">
              <a:rPr lang="en-US" altLang="en-US" smtClean="0"/>
              <a:pPr>
                <a:defRPr/>
              </a:pPr>
              <a:t>58</a:t>
            </a:fld>
            <a:endParaRPr lang="en-US" altLang="en-US"/>
          </a:p>
        </p:txBody>
      </p:sp>
      <p:sp>
        <p:nvSpPr>
          <p:cNvPr id="7" name="TextBox 6">
            <a:extLst>
              <a:ext uri="{FF2B5EF4-FFF2-40B4-BE49-F238E27FC236}">
                <a16:creationId xmlns:a16="http://schemas.microsoft.com/office/drawing/2014/main" id="{476162E2-D9E6-DAD4-45C5-6EC4BDD55C99}"/>
              </a:ext>
            </a:extLst>
          </p:cNvPr>
          <p:cNvSpPr txBox="1"/>
          <p:nvPr/>
        </p:nvSpPr>
        <p:spPr>
          <a:xfrm>
            <a:off x="381000" y="720785"/>
            <a:ext cx="6781800" cy="400110"/>
          </a:xfrm>
          <a:prstGeom prst="rect">
            <a:avLst/>
          </a:prstGeom>
          <a:noFill/>
        </p:spPr>
        <p:txBody>
          <a:bodyPr wrap="square" rtlCol="0">
            <a:spAutoFit/>
          </a:bodyPr>
          <a:lstStyle/>
          <a:p>
            <a:r>
              <a:rPr lang="en-US" sz="2000" b="1" dirty="0"/>
              <a:t>1. </a:t>
            </a:r>
            <a:r>
              <a:rPr lang="en-US" sz="2000" b="1" dirty="0" err="1"/>
              <a:t>Kiểm</a:t>
            </a:r>
            <a:r>
              <a:rPr lang="en-US" sz="2000" b="1" dirty="0"/>
              <a:t> </a:t>
            </a:r>
            <a:r>
              <a:rPr lang="en-US" sz="2000" b="1" dirty="0" err="1"/>
              <a:t>định</a:t>
            </a:r>
            <a:r>
              <a:rPr lang="en-US" sz="2000" b="1" dirty="0"/>
              <a:t> </a:t>
            </a:r>
            <a:r>
              <a:rPr lang="en-US" sz="2000" b="1" dirty="0" err="1"/>
              <a:t>giả</a:t>
            </a:r>
            <a:r>
              <a:rPr lang="en-US" sz="2000" b="1" dirty="0"/>
              <a:t> </a:t>
            </a:r>
            <a:r>
              <a:rPr lang="en-US" sz="2000" b="1" dirty="0" err="1"/>
              <a:t>thuyết</a:t>
            </a:r>
            <a:r>
              <a:rPr lang="en-US" sz="2000" b="1" dirty="0"/>
              <a:t> </a:t>
            </a:r>
            <a:r>
              <a:rPr lang="en-US" sz="2000" b="1" dirty="0" err="1"/>
              <a:t>thống</a:t>
            </a:r>
            <a:r>
              <a:rPr lang="en-US" sz="2000" b="1" dirty="0"/>
              <a:t> </a:t>
            </a:r>
            <a:r>
              <a:rPr lang="en-US" sz="2000" b="1" dirty="0" err="1"/>
              <a:t>kê</a:t>
            </a:r>
            <a:endParaRPr lang="en-ID" sz="2000"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771C9D-9012-89D2-092C-E03E5AEAD2DE}"/>
                  </a:ext>
                </a:extLst>
              </p:cNvPr>
              <p:cNvSpPr txBox="1"/>
              <p:nvPr/>
            </p:nvSpPr>
            <p:spPr>
              <a:xfrm>
                <a:off x="228600" y="1371600"/>
                <a:ext cx="8763000" cy="2492990"/>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t>Miền </a:t>
                </a:r>
                <a:r>
                  <a:rPr lang="en-US" b="1" dirty="0" err="1"/>
                  <a:t>bác</a:t>
                </a:r>
                <a:r>
                  <a:rPr lang="en-US" b="1" dirty="0"/>
                  <a:t> </a:t>
                </a:r>
                <a:r>
                  <a:rPr lang="en-US" b="1" dirty="0" err="1"/>
                  <a:t>bỏ</a:t>
                </a:r>
                <a:r>
                  <a:rPr lang="en-US" b="1" dirty="0"/>
                  <a:t> và </a:t>
                </a:r>
                <a:r>
                  <a:rPr lang="en-US" b="1" dirty="0" err="1"/>
                  <a:t>miền</a:t>
                </a:r>
                <a:r>
                  <a:rPr lang="en-US" b="1" dirty="0"/>
                  <a:t> </a:t>
                </a:r>
                <a:r>
                  <a:rPr lang="en-US" b="1" dirty="0" err="1"/>
                  <a:t>tiêu</a:t>
                </a:r>
                <a:r>
                  <a:rPr lang="en-US" b="1" dirty="0"/>
                  <a:t> </a:t>
                </a:r>
                <a:r>
                  <a:rPr lang="en-US" b="1" dirty="0" err="1"/>
                  <a:t>chuẩn</a:t>
                </a:r>
                <a:r>
                  <a:rPr lang="en-US" dirty="0"/>
                  <a:t>:</a:t>
                </a:r>
              </a:p>
              <a:p>
                <a:pPr algn="just"/>
                <a:r>
                  <a:rPr lang="en-US" dirty="0"/>
                  <a:t>    - </a:t>
                </a:r>
                <a:r>
                  <a:rPr lang="en-US" dirty="0" err="1"/>
                  <a:t>Thống</a:t>
                </a:r>
                <a:r>
                  <a:rPr lang="en-US" dirty="0"/>
                  <a:t> </a:t>
                </a:r>
                <a:r>
                  <a:rPr lang="en-US" dirty="0" err="1"/>
                  <a:t>kê</a:t>
                </a: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e>
                    </m:d>
                  </m:oMath>
                </a14:m>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t>một</a:t>
                </a:r>
                <a:r>
                  <a:rPr lang="en-US" dirty="0"/>
                  <a:t> </a:t>
                </a:r>
                <a:r>
                  <a:rPr lang="en-US" dirty="0" err="1"/>
                  <a:t>tiêu</a:t>
                </a:r>
                <a:r>
                  <a:rPr lang="en-US" dirty="0"/>
                  <a:t> </a:t>
                </a:r>
                <a:r>
                  <a:rPr lang="en-US" dirty="0" err="1"/>
                  <a:t>chuẩn</a:t>
                </a:r>
                <a:r>
                  <a:rPr lang="en-US" dirty="0"/>
                  <a:t> </a:t>
                </a:r>
                <a:r>
                  <a:rPr lang="en-US" dirty="0" err="1"/>
                  <a:t>thống</a:t>
                </a:r>
                <a:r>
                  <a:rPr lang="en-US" dirty="0"/>
                  <a:t> </a:t>
                </a:r>
                <a:r>
                  <a:rPr lang="en-US" dirty="0" err="1"/>
                  <a:t>kê</a:t>
                </a:r>
                <a:r>
                  <a:rPr lang="en-US" dirty="0"/>
                  <a:t> </a:t>
                </a:r>
                <a:r>
                  <a:rPr lang="en-US" dirty="0" err="1"/>
                  <a:t>nếu</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nó</a:t>
                </a:r>
                <a:r>
                  <a:rPr lang="en-US" dirty="0"/>
                  <a:t> </a:t>
                </a:r>
                <a:r>
                  <a:rPr lang="en-US" dirty="0" err="1"/>
                  <a:t>được</a:t>
                </a:r>
                <a:r>
                  <a:rPr lang="en-US" dirty="0"/>
                  <a:t> </a:t>
                </a:r>
                <a:r>
                  <a:rPr lang="en-US" dirty="0" err="1"/>
                  <a:t>xem</a:t>
                </a:r>
                <a:r>
                  <a:rPr lang="en-US" dirty="0"/>
                  <a:t> </a:t>
                </a:r>
                <a:r>
                  <a:rPr lang="en-US" dirty="0" err="1"/>
                  <a:t>xét</a:t>
                </a:r>
                <a:r>
                  <a:rPr lang="en-US" dirty="0"/>
                  <a:t> </a:t>
                </a:r>
                <a:r>
                  <a:rPr lang="en-US" dirty="0" err="1"/>
                  <a:t>hoặc</a:t>
                </a:r>
                <a:r>
                  <a:rPr lang="en-US" dirty="0"/>
                  <a:t> </a:t>
                </a:r>
                <a:r>
                  <a:rPr lang="en-US" dirty="0" err="1"/>
                  <a:t>bác</a:t>
                </a:r>
                <a:r>
                  <a:rPr lang="en-US" dirty="0"/>
                  <a:t> </a:t>
                </a:r>
                <a:r>
                  <a:rPr lang="en-US" dirty="0" err="1"/>
                  <a:t>bỏ</a:t>
                </a:r>
                <a:r>
                  <a:rPr lang="en-US" dirty="0"/>
                  <a:t> H</a:t>
                </a:r>
                <a:r>
                  <a:rPr lang="en-US" baseline="-25000" dirty="0"/>
                  <a:t>0</a:t>
                </a:r>
                <a:endParaRPr lang="en-US" dirty="0"/>
              </a:p>
              <a:p>
                <a:pPr algn="just"/>
                <a:r>
                  <a:rPr lang="en-US" dirty="0"/>
                  <a:t>    - </a:t>
                </a:r>
                <a:r>
                  <a:rPr lang="en-US" dirty="0" err="1"/>
                  <a:t>Ứng</a:t>
                </a:r>
                <a:r>
                  <a:rPr lang="en-US" dirty="0"/>
                  <a:t> </a:t>
                </a:r>
                <a:r>
                  <a:rPr lang="en-US" dirty="0" err="1"/>
                  <a:t>với</a:t>
                </a:r>
                <a:r>
                  <a:rPr lang="en-US" dirty="0"/>
                  <a:t> </a:t>
                </a:r>
                <a:r>
                  <a:rPr lang="en-US" dirty="0" err="1"/>
                  <a:t>mẫu</a:t>
                </a:r>
                <a:r>
                  <a:rPr lang="en-US" dirty="0"/>
                  <a:t> </a:t>
                </a:r>
                <a:r>
                  <a:rPr lang="en-US" dirty="0" err="1"/>
                  <a:t>quan</a:t>
                </a:r>
                <a:r>
                  <a:rPr lang="en-US" dirty="0"/>
                  <a:t> </a:t>
                </a:r>
                <a:r>
                  <a:rPr lang="en-US" dirty="0" err="1"/>
                  <a:t>sát</a:t>
                </a:r>
                <a:r>
                  <a:rPr lang="en-US" dirty="0"/>
                  <a:t> </a:t>
                </a:r>
                <a:r>
                  <a:rPr lang="en-US" dirty="0" err="1"/>
                  <a:t>được</a:t>
                </a:r>
                <a:r>
                  <a:rPr lang="en-US" dirty="0"/>
                  <a:t> </a:t>
                </a:r>
                <a:r>
                  <a:rPr lang="en-US" dirty="0" err="1"/>
                  <a:t>giá</a:t>
                </a:r>
                <a:r>
                  <a:rPr lang="en-US" dirty="0"/>
                  <a:t> </a:t>
                </a:r>
                <a:r>
                  <a:rPr lang="en-US" dirty="0" err="1"/>
                  <a:t>trị</a:t>
                </a:r>
                <a:r>
                  <a:rPr lang="en-US" dirty="0"/>
                  <a:t> </a:t>
                </a:r>
                <a:r>
                  <a:rPr lang="en-US" dirty="0" err="1"/>
                  <a:t>tiêu</a:t>
                </a:r>
                <a:r>
                  <a:rPr lang="en-US" dirty="0"/>
                  <a:t> </a:t>
                </a:r>
                <a:r>
                  <a:rPr lang="en-US" dirty="0" err="1"/>
                  <a:t>chuẩn</a:t>
                </a:r>
                <a:r>
                  <a:rPr lang="en-US" dirty="0"/>
                  <a:t> </a:t>
                </a:r>
                <a:r>
                  <a:rPr lang="en-US" dirty="0" err="1"/>
                  <a:t>thống</a:t>
                </a:r>
                <a:r>
                  <a:rPr lang="en-US" dirty="0"/>
                  <a:t> </a:t>
                </a:r>
                <a:r>
                  <a:rPr lang="en-US" dirty="0" err="1"/>
                  <a:t>kê</a:t>
                </a:r>
                <a:r>
                  <a:rPr lang="en-US" dirty="0"/>
                  <a:t> </a:t>
                </a:r>
                <a:r>
                  <a:rPr lang="en-US" dirty="0" err="1"/>
                  <a:t>được</a:t>
                </a:r>
                <a:r>
                  <a:rPr lang="en-US" dirty="0"/>
                  <a:t> ký </a:t>
                </a:r>
                <a:r>
                  <a:rPr lang="en-US" dirty="0" err="1"/>
                  <a:t>hiệu</a:t>
                </a:r>
                <a:r>
                  <a:rPr lang="en-US" dirty="0"/>
                  <a:t> </a:t>
                </a:r>
                <a:r>
                  <a:rPr lang="en-US" dirty="0" err="1">
                    <a:solidFill>
                      <a:srgbClr val="FF0000"/>
                    </a:solidFill>
                  </a:rPr>
                  <a:t>t</a:t>
                </a:r>
                <a:r>
                  <a:rPr lang="en-US" baseline="-25000" dirty="0" err="1">
                    <a:solidFill>
                      <a:srgbClr val="FF0000"/>
                    </a:solidFill>
                  </a:rPr>
                  <a:t>qs</a:t>
                </a:r>
                <a:r>
                  <a:rPr lang="en-US" dirty="0">
                    <a:solidFill>
                      <a:srgbClr val="FF0000"/>
                    </a:solidFill>
                  </a:rPr>
                  <a:t> </a:t>
                </a:r>
              </a:p>
              <a:p>
                <a:pPr algn="just"/>
                <a:r>
                  <a:rPr lang="en-US" dirty="0"/>
                  <a:t>    - </a:t>
                </a:r>
                <a:r>
                  <a:rPr lang="en-US" dirty="0" err="1"/>
                  <a:t>Miền</a:t>
                </a:r>
                <a:r>
                  <a:rPr lang="en-US" dirty="0"/>
                  <a:t> W </a:t>
                </a:r>
                <a:r>
                  <a:rPr lang="en-US" dirty="0" err="1"/>
                  <a:t>được</a:t>
                </a:r>
                <a:r>
                  <a:rPr lang="en-US" dirty="0"/>
                  <a:t> </a:t>
                </a:r>
                <a:r>
                  <a:rPr lang="en-US" dirty="0" err="1"/>
                  <a:t>gọi</a:t>
                </a:r>
                <a:r>
                  <a:rPr lang="en-US" dirty="0"/>
                  <a:t> </a:t>
                </a:r>
                <a:r>
                  <a:rPr lang="en-US" dirty="0" err="1"/>
                  <a:t>miền</a:t>
                </a:r>
                <a:r>
                  <a:rPr lang="en-US" dirty="0"/>
                  <a:t> </a:t>
                </a:r>
                <a:r>
                  <a:rPr lang="en-US" dirty="0" err="1"/>
                  <a:t>tiêu</a:t>
                </a:r>
                <a:r>
                  <a:rPr lang="en-US" dirty="0"/>
                  <a:t> </a:t>
                </a:r>
                <a:r>
                  <a:rPr lang="en-US" dirty="0" err="1"/>
                  <a:t>chuẩn</a:t>
                </a:r>
                <a:r>
                  <a:rPr lang="en-US" dirty="0"/>
                  <a:t> </a:t>
                </a:r>
                <a:r>
                  <a:rPr lang="en-US" dirty="0" err="1"/>
                  <a:t>nếu</a:t>
                </a:r>
                <a:r>
                  <a:rPr lang="en-US" dirty="0"/>
                  <a:t> </a:t>
                </a:r>
                <a:r>
                  <a:rPr lang="en-US" dirty="0" err="1"/>
                  <a:t>miền</a:t>
                </a:r>
                <a:r>
                  <a:rPr lang="en-US" dirty="0"/>
                  <a:t> </a:t>
                </a:r>
                <a:r>
                  <a:rPr lang="en-US" dirty="0" err="1"/>
                  <a:t>này</a:t>
                </a:r>
                <a:r>
                  <a:rPr lang="en-US" dirty="0"/>
                  <a:t> </a:t>
                </a:r>
                <a:r>
                  <a:rPr lang="en-US" dirty="0" err="1"/>
                  <a:t>được</a:t>
                </a:r>
                <a:r>
                  <a:rPr lang="en-US" dirty="0"/>
                  <a:t> dung </a:t>
                </a:r>
                <a:r>
                  <a:rPr lang="en-US" dirty="0" err="1"/>
                  <a:t>cùng</a:t>
                </a:r>
                <a:r>
                  <a:rPr lang="en-US" dirty="0"/>
                  <a:t> </a:t>
                </a:r>
                <a:r>
                  <a:rPr lang="en-US" dirty="0" err="1"/>
                  <a:t>tiêu</a:t>
                </a:r>
                <a:r>
                  <a:rPr lang="en-US" dirty="0"/>
                  <a:t> </a:t>
                </a:r>
                <a:r>
                  <a:rPr lang="en-US" dirty="0" err="1"/>
                  <a:t>chuẩn</a:t>
                </a:r>
                <a:r>
                  <a:rPr lang="en-US" dirty="0"/>
                  <a:t> </a:t>
                </a:r>
                <a:r>
                  <a:rPr lang="en-US" dirty="0" err="1"/>
                  <a:t>thống</a:t>
                </a:r>
                <a:r>
                  <a:rPr lang="en-US" dirty="0"/>
                  <a:t> </a:t>
                </a:r>
                <a:r>
                  <a:rPr lang="en-US" dirty="0" err="1"/>
                  <a:t>kê</a:t>
                </a:r>
                <a:r>
                  <a:rPr lang="en-US" dirty="0"/>
                  <a:t> T và </a:t>
                </a:r>
                <a:r>
                  <a:rPr lang="en-US" dirty="0" err="1"/>
                  <a:t>giá</a:t>
                </a:r>
                <a:r>
                  <a:rPr lang="en-US" dirty="0"/>
                  <a:t> </a:t>
                </a:r>
                <a:r>
                  <a:rPr lang="en-US" dirty="0" err="1"/>
                  <a:t>trị</a:t>
                </a:r>
                <a:r>
                  <a:rPr lang="en-US" dirty="0"/>
                  <a:t> </a:t>
                </a:r>
                <a:r>
                  <a:rPr lang="en-US" dirty="0" err="1"/>
                  <a:t>cụ</a:t>
                </a:r>
                <a:r>
                  <a:rPr lang="en-US" dirty="0"/>
                  <a:t> </a:t>
                </a:r>
                <a:r>
                  <a:rPr lang="en-US" dirty="0" err="1"/>
                  <a:t>thể</a:t>
                </a:r>
                <a:r>
                  <a:rPr lang="en-US" dirty="0"/>
                  <a:t> </a:t>
                </a:r>
                <a:r>
                  <a:rPr lang="en-US" dirty="0" err="1"/>
                  <a:t>t</a:t>
                </a:r>
                <a:r>
                  <a:rPr lang="en-US" baseline="-25000" dirty="0" err="1"/>
                  <a:t>qs</a:t>
                </a:r>
                <a:r>
                  <a:rPr lang="en-US" dirty="0"/>
                  <a:t> </a:t>
                </a:r>
                <a:r>
                  <a:rPr lang="en-US" dirty="0" err="1"/>
                  <a:t>của</a:t>
                </a:r>
                <a:r>
                  <a:rPr lang="en-US" dirty="0"/>
                  <a:t> </a:t>
                </a:r>
                <a:r>
                  <a:rPr lang="en-US" dirty="0" err="1"/>
                  <a:t>tiêu</a:t>
                </a:r>
                <a:r>
                  <a:rPr lang="en-US" dirty="0"/>
                  <a:t> </a:t>
                </a:r>
                <a:r>
                  <a:rPr lang="en-US" dirty="0" err="1"/>
                  <a:t>chuẩn</a:t>
                </a:r>
                <a:r>
                  <a:rPr lang="en-US" dirty="0"/>
                  <a:t> </a:t>
                </a:r>
                <a:r>
                  <a:rPr lang="en-US" dirty="0" err="1"/>
                  <a:t>đó</a:t>
                </a:r>
                <a:r>
                  <a:rPr lang="en-US" dirty="0"/>
                  <a:t> </a:t>
                </a:r>
                <a:r>
                  <a:rPr lang="en-US" dirty="0" err="1"/>
                  <a:t>để</a:t>
                </a:r>
                <a:r>
                  <a:rPr lang="en-US" dirty="0"/>
                  <a:t> </a:t>
                </a:r>
                <a:r>
                  <a:rPr lang="en-US" dirty="0" err="1"/>
                  <a:t>kết</a:t>
                </a:r>
                <a:r>
                  <a:rPr lang="en-US" dirty="0"/>
                  <a:t> </a:t>
                </a:r>
                <a:r>
                  <a:rPr lang="en-US" dirty="0" err="1"/>
                  <a:t>luận</a:t>
                </a:r>
                <a:r>
                  <a:rPr lang="en-US" dirty="0"/>
                  <a:t> H</a:t>
                </a:r>
                <a:r>
                  <a:rPr lang="en-US" baseline="-25000" dirty="0"/>
                  <a:t>0</a:t>
                </a:r>
                <a:r>
                  <a:rPr lang="en-US" dirty="0"/>
                  <a:t>:</a:t>
                </a:r>
              </a:p>
              <a:p>
                <a:pPr algn="just"/>
                <a:r>
                  <a:rPr lang="en-US" dirty="0"/>
                  <a:t>	+ </a:t>
                </a:r>
                <a:r>
                  <a:rPr lang="en-US" dirty="0" err="1"/>
                  <a:t>Nếu</a:t>
                </a:r>
                <a:r>
                  <a:rPr lang="en-US" dirty="0"/>
                  <a:t> </a:t>
                </a:r>
                <a:r>
                  <a:rPr lang="en-US" dirty="0" err="1"/>
                  <a:t>t</a:t>
                </a:r>
                <a:r>
                  <a:rPr lang="en-US" baseline="-25000" dirty="0" err="1"/>
                  <a:t>qs</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baseline="-25000" dirty="0"/>
                  <a:t> </a:t>
                </a:r>
                <a:r>
                  <a:rPr lang="en-US" dirty="0"/>
                  <a:t> W </a:t>
                </a:r>
                <a:r>
                  <a:rPr lang="en-US" dirty="0" err="1"/>
                  <a:t>thì</a:t>
                </a:r>
                <a:r>
                  <a:rPr lang="en-US" dirty="0"/>
                  <a:t> ta </a:t>
                </a:r>
                <a:r>
                  <a:rPr lang="en-US" dirty="0" err="1"/>
                  <a:t>bác</a:t>
                </a:r>
                <a:r>
                  <a:rPr lang="en-US" dirty="0"/>
                  <a:t> </a:t>
                </a:r>
                <a:r>
                  <a:rPr lang="en-US" dirty="0" err="1"/>
                  <a:t>bỏ</a:t>
                </a:r>
                <a:r>
                  <a:rPr lang="en-US" dirty="0"/>
                  <a:t> </a:t>
                </a:r>
                <a:r>
                  <a:rPr lang="en-US" dirty="0" err="1"/>
                  <a:t>giả</a:t>
                </a:r>
                <a:r>
                  <a:rPr lang="en-US" dirty="0"/>
                  <a:t> </a:t>
                </a:r>
                <a:r>
                  <a:rPr lang="en-US" dirty="0" err="1"/>
                  <a:t>thuyết</a:t>
                </a:r>
                <a:r>
                  <a:rPr lang="en-US" dirty="0"/>
                  <a:t> H</a:t>
                </a:r>
                <a:r>
                  <a:rPr lang="en-US" baseline="-25000" dirty="0"/>
                  <a:t>0</a:t>
                </a:r>
                <a:r>
                  <a:rPr lang="en-US" dirty="0"/>
                  <a:t>.</a:t>
                </a:r>
              </a:p>
              <a:p>
                <a:pPr algn="just"/>
                <a:r>
                  <a:rPr lang="en-US" dirty="0"/>
                  <a:t>	+ </a:t>
                </a:r>
                <a:r>
                  <a:rPr lang="en-US" dirty="0" err="1"/>
                  <a:t>Nếu</a:t>
                </a:r>
                <a:r>
                  <a:rPr lang="en-US" dirty="0"/>
                  <a:t> </a:t>
                </a:r>
                <a:r>
                  <a:rPr lang="en-US" dirty="0" err="1"/>
                  <a:t>thì</a:t>
                </a:r>
                <a:r>
                  <a:rPr lang="en-US" dirty="0"/>
                  <a:t> ta </a:t>
                </a:r>
                <a:r>
                  <a:rPr lang="en-US" dirty="0" err="1"/>
                  <a:t>chấp</a:t>
                </a:r>
                <a:r>
                  <a:rPr lang="en-US" dirty="0"/>
                  <a:t> </a:t>
                </a:r>
                <a:r>
                  <a:rPr lang="en-US" dirty="0" err="1"/>
                  <a:t>nhận</a:t>
                </a:r>
                <a:r>
                  <a:rPr lang="en-US" dirty="0"/>
                  <a:t> H</a:t>
                </a:r>
                <a:r>
                  <a:rPr lang="en-US" baseline="-25000" dirty="0"/>
                  <a:t>0</a:t>
                </a:r>
                <a:endParaRPr lang="en-US" dirty="0"/>
              </a:p>
              <a:p>
                <a:pPr algn="just"/>
                <a:endParaRPr lang="en-US" baseline="-25000" dirty="0"/>
              </a:p>
            </p:txBody>
          </p:sp>
        </mc:Choice>
        <mc:Fallback xmlns="">
          <p:sp>
            <p:nvSpPr>
              <p:cNvPr id="8" name="TextBox 7">
                <a:extLst>
                  <a:ext uri="{FF2B5EF4-FFF2-40B4-BE49-F238E27FC236}">
                    <a16:creationId xmlns:a16="http://schemas.microsoft.com/office/drawing/2014/main" id="{97771C9D-9012-89D2-092C-E03E5AEAD2DE}"/>
                  </a:ext>
                </a:extLst>
              </p:cNvPr>
              <p:cNvSpPr txBox="1">
                <a:spLocks noRot="1" noChangeAspect="1" noMove="1" noResize="1" noEditPoints="1" noAdjustHandles="1" noChangeArrowheads="1" noChangeShapeType="1" noTextEdit="1"/>
              </p:cNvSpPr>
              <p:nvPr/>
            </p:nvSpPr>
            <p:spPr>
              <a:xfrm>
                <a:off x="228600" y="1371600"/>
                <a:ext cx="8763000" cy="2492990"/>
              </a:xfrm>
              <a:prstGeom prst="rect">
                <a:avLst/>
              </a:prstGeom>
              <a:blipFill>
                <a:blip r:embed="rId3"/>
                <a:stretch>
                  <a:fillRect l="-626" t="-1222" r="-557"/>
                </a:stretch>
              </a:blipFill>
            </p:spPr>
            <p:txBody>
              <a:bodyPr/>
              <a:lstStyle/>
              <a:p>
                <a:r>
                  <a:rPr lang="en-ID">
                    <a:noFill/>
                  </a:rPr>
                  <a:t> </a:t>
                </a:r>
              </a:p>
            </p:txBody>
          </p:sp>
        </mc:Fallback>
      </mc:AlternateContent>
      <p:sp>
        <p:nvSpPr>
          <p:cNvPr id="9" name="TextBox 8">
            <a:extLst>
              <a:ext uri="{FF2B5EF4-FFF2-40B4-BE49-F238E27FC236}">
                <a16:creationId xmlns:a16="http://schemas.microsoft.com/office/drawing/2014/main" id="{D448BC6D-E2DF-53D1-BDA4-0A3DA9D63319}"/>
              </a:ext>
            </a:extLst>
          </p:cNvPr>
          <p:cNvSpPr txBox="1"/>
          <p:nvPr/>
        </p:nvSpPr>
        <p:spPr>
          <a:xfrm>
            <a:off x="381000" y="3864590"/>
            <a:ext cx="891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Các</a:t>
            </a:r>
            <a:r>
              <a:rPr lang="en-US" dirty="0"/>
              <a:t> </a:t>
            </a:r>
            <a:r>
              <a:rPr lang="en-US" dirty="0" err="1"/>
              <a:t>loại</a:t>
            </a:r>
            <a:r>
              <a:rPr lang="en-US" dirty="0"/>
              <a:t> </a:t>
            </a:r>
            <a:r>
              <a:rPr lang="en-US" dirty="0" err="1"/>
              <a:t>sai</a:t>
            </a:r>
            <a:r>
              <a:rPr lang="en-US" dirty="0"/>
              <a:t> </a:t>
            </a:r>
            <a:r>
              <a:rPr lang="en-US" dirty="0" err="1"/>
              <a:t>lầm</a:t>
            </a:r>
            <a:r>
              <a:rPr lang="en-US" dirty="0"/>
              <a:t> </a:t>
            </a:r>
            <a:r>
              <a:rPr lang="en-US" dirty="0" err="1"/>
              <a:t>trong</a:t>
            </a:r>
            <a:r>
              <a:rPr lang="en-US" dirty="0"/>
              <a:t> </a:t>
            </a:r>
            <a:r>
              <a:rPr lang="en-US" dirty="0" err="1"/>
              <a:t>kiểm</a:t>
            </a:r>
            <a:r>
              <a:rPr lang="en-US" dirty="0"/>
              <a:t> </a:t>
            </a:r>
            <a:r>
              <a:rPr lang="en-US" dirty="0" err="1"/>
              <a:t>định</a:t>
            </a:r>
            <a:r>
              <a:rPr lang="en-US" dirty="0"/>
              <a:t> </a:t>
            </a:r>
            <a:r>
              <a:rPr lang="en-US" dirty="0" err="1"/>
              <a:t>giả</a:t>
            </a:r>
            <a:r>
              <a:rPr lang="en-US" dirty="0"/>
              <a:t> </a:t>
            </a:r>
            <a:r>
              <a:rPr lang="en-US" dirty="0" err="1"/>
              <a:t>thuyết</a:t>
            </a:r>
            <a:r>
              <a:rPr lang="en-US" dirty="0"/>
              <a:t> </a:t>
            </a:r>
            <a:r>
              <a:rPr lang="en-US" dirty="0" err="1"/>
              <a:t>thống</a:t>
            </a:r>
            <a:r>
              <a:rPr lang="en-US" dirty="0"/>
              <a:t> </a:t>
            </a:r>
            <a:r>
              <a:rPr lang="en-US" dirty="0" err="1"/>
              <a:t>kê</a:t>
            </a:r>
            <a:endParaRPr lang="en-ID"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C900B1-199A-FEC8-7F69-8EA5BFD16BEC}"/>
                  </a:ext>
                </a:extLst>
              </p:cNvPr>
              <p:cNvSpPr txBox="1"/>
              <p:nvPr/>
            </p:nvSpPr>
            <p:spPr>
              <a:xfrm>
                <a:off x="533400" y="4334946"/>
                <a:ext cx="7772400" cy="1477328"/>
              </a:xfrm>
              <a:prstGeom prst="rect">
                <a:avLst/>
              </a:prstGeom>
              <a:noFill/>
            </p:spPr>
            <p:txBody>
              <a:bodyPr wrap="square" rtlCol="0">
                <a:spAutoFit/>
              </a:bodyPr>
              <a:lstStyle/>
              <a:p>
                <a:r>
                  <a:rPr lang="en-US" dirty="0"/>
                  <a:t>Sai </a:t>
                </a:r>
                <a:r>
                  <a:rPr lang="en-US" dirty="0" err="1"/>
                  <a:t>lầm</a:t>
                </a:r>
                <a:r>
                  <a:rPr lang="en-US" dirty="0"/>
                  <a:t> </a:t>
                </a:r>
                <a:r>
                  <a:rPr lang="en-US" dirty="0" err="1"/>
                  <a:t>loại</a:t>
                </a:r>
                <a:r>
                  <a:rPr lang="en-US" dirty="0"/>
                  <a:t> I: </a:t>
                </a:r>
                <a:r>
                  <a:rPr lang="en-US" dirty="0" err="1"/>
                  <a:t>Bác</a:t>
                </a:r>
                <a:r>
                  <a:rPr lang="en-US" dirty="0"/>
                  <a:t> </a:t>
                </a:r>
                <a:r>
                  <a:rPr lang="en-US" dirty="0" err="1"/>
                  <a:t>bỏ</a:t>
                </a:r>
                <a:r>
                  <a:rPr lang="en-US" dirty="0"/>
                  <a:t> </a:t>
                </a:r>
                <a:r>
                  <a:rPr lang="en-US" dirty="0" err="1"/>
                  <a:t>giả</a:t>
                </a:r>
                <a:r>
                  <a:rPr lang="en-US" dirty="0"/>
                  <a:t> </a:t>
                </a:r>
                <a:r>
                  <a:rPr lang="en-US" dirty="0" err="1"/>
                  <a:t>thuyết</a:t>
                </a:r>
                <a:r>
                  <a:rPr lang="en-US" dirty="0"/>
                  <a:t> H</a:t>
                </a:r>
                <a:r>
                  <a:rPr lang="en-US" baseline="-25000" dirty="0"/>
                  <a:t>0</a:t>
                </a:r>
                <a:r>
                  <a:rPr lang="en-US" dirty="0"/>
                  <a:t> </a:t>
                </a:r>
                <a:r>
                  <a:rPr lang="en-US" dirty="0" err="1"/>
                  <a:t>nhưng</a:t>
                </a:r>
                <a:r>
                  <a:rPr lang="en-US" dirty="0"/>
                  <a:t> </a:t>
                </a:r>
                <a:r>
                  <a:rPr lang="en-US" dirty="0" err="1"/>
                  <a:t>thực</a:t>
                </a:r>
                <a:r>
                  <a:rPr lang="en-US" dirty="0"/>
                  <a:t> </a:t>
                </a:r>
                <a:r>
                  <a:rPr lang="en-US" dirty="0" err="1"/>
                  <a:t>thế</a:t>
                </a:r>
                <a:r>
                  <a:rPr lang="en-US" dirty="0"/>
                  <a:t> H</a:t>
                </a:r>
                <a:r>
                  <a:rPr lang="en-US" baseline="-25000" dirty="0"/>
                  <a:t>0 </a:t>
                </a:r>
                <a:r>
                  <a:rPr lang="en-US" dirty="0"/>
                  <a:t> </a:t>
                </a:r>
                <a:r>
                  <a:rPr lang="en-US" dirty="0" err="1"/>
                  <a:t>đúng</a:t>
                </a:r>
                <a:endParaRPr lang="en-US" dirty="0"/>
              </a:p>
              <a:p>
                <a:r>
                  <a:rPr lang="en-ID" dirty="0"/>
                  <a:t>		</a:t>
                </a:r>
                <a14:m>
                  <m:oMath xmlns:m="http://schemas.openxmlformats.org/officeDocument/2006/math">
                    <m:r>
                      <a:rPr lang="en-ID"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𝑠𝑎𝑖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ầ</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m:t>
                        </m:r>
                        <m:r>
                          <a:rPr lang="en-US" b="0" i="1" smtClean="0">
                            <a:latin typeface="Cambria Math" panose="02040503050406030204" pitchFamily="18" charset="0"/>
                            <a:ea typeface="Cambria Math" panose="02040503050406030204" pitchFamily="18" charset="0"/>
                          </a:rPr>
                          <m:t>ạ</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á</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ỏ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0</m:t>
                            </m:r>
                          </m:sub>
                        </m:sSub>
                      </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 đú</m:t>
                        </m:r>
                        <m:r>
                          <a:rPr lang="en-US" b="0" i="1" smtClean="0">
                            <a:latin typeface="Cambria Math" panose="02040503050406030204" pitchFamily="18" charset="0"/>
                            <a:ea typeface="Cambria Math" panose="02040503050406030204" pitchFamily="18" charset="0"/>
                          </a:rPr>
                          <m:t>𝑛𝑔</m:t>
                        </m:r>
                      </m:e>
                    </m:d>
                  </m:oMath>
                </a14:m>
                <a:endParaRPr lang="en-US" b="0" i="1" dirty="0">
                  <a:latin typeface="Cambria Math" panose="02040503050406030204" pitchFamily="18" charset="0"/>
                  <a:ea typeface="Cambria Math" panose="02040503050406030204" pitchFamily="18" charset="0"/>
                </a:endParaRPr>
              </a:p>
              <a:p>
                <a:r>
                  <a:rPr lang="en-ID" dirty="0">
                    <a:ea typeface="Cambria Math" panose="02040503050406030204" pitchFamily="18" charset="0"/>
                  </a:rPr>
                  <a:t> </a:t>
                </a:r>
                <a14:m>
                  <m:oMath xmlns:m="http://schemas.openxmlformats.org/officeDocument/2006/math">
                    <m:r>
                      <a:rPr lang="en-ID" i="1" smtClean="0">
                        <a:latin typeface="Cambria Math" panose="02040503050406030204" pitchFamily="18" charset="0"/>
                        <a:ea typeface="Cambria Math" panose="02040503050406030204" pitchFamily="18" charset="0"/>
                      </a:rPr>
                      <m:t>𝛼</m:t>
                    </m:r>
                  </m:oMath>
                </a14:m>
                <a:r>
                  <a:rPr lang="en-US" dirty="0"/>
                  <a:t> </a:t>
                </a:r>
                <a:r>
                  <a:rPr lang="en-US" dirty="0" err="1"/>
                  <a:t>lúc</a:t>
                </a:r>
                <a:r>
                  <a:rPr lang="en-US" dirty="0"/>
                  <a:t> </a:t>
                </a:r>
                <a:r>
                  <a:rPr lang="en-US" dirty="0" err="1"/>
                  <a:t>này</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solidFill>
                      <a:srgbClr val="FF0000"/>
                    </a:solidFill>
                  </a:rPr>
                  <a:t>mức</a:t>
                </a:r>
                <a:r>
                  <a:rPr lang="en-US" dirty="0">
                    <a:solidFill>
                      <a:srgbClr val="FF0000"/>
                    </a:solidFill>
                  </a:rPr>
                  <a:t> ý </a:t>
                </a:r>
                <a:r>
                  <a:rPr lang="en-US" dirty="0" err="1">
                    <a:solidFill>
                      <a:srgbClr val="FF0000"/>
                    </a:solidFill>
                  </a:rPr>
                  <a:t>nghĩa</a:t>
                </a:r>
                <a:endParaRPr lang="en-US" dirty="0">
                  <a:solidFill>
                    <a:srgbClr val="FF0000"/>
                  </a:solidFill>
                </a:endParaRPr>
              </a:p>
              <a:p>
                <a:r>
                  <a:rPr lang="en-US" dirty="0"/>
                  <a:t>Sai </a:t>
                </a:r>
                <a:r>
                  <a:rPr lang="en-US" dirty="0" err="1"/>
                  <a:t>lầm</a:t>
                </a:r>
                <a:r>
                  <a:rPr lang="en-US" dirty="0"/>
                  <a:t> </a:t>
                </a:r>
                <a:r>
                  <a:rPr lang="en-US" dirty="0" err="1"/>
                  <a:t>loại</a:t>
                </a:r>
                <a:r>
                  <a:rPr lang="en-US" dirty="0"/>
                  <a:t> II: </a:t>
                </a:r>
                <a:r>
                  <a:rPr lang="en-US" dirty="0" err="1"/>
                  <a:t>Chấp</a:t>
                </a:r>
                <a:r>
                  <a:rPr lang="en-US" dirty="0"/>
                  <a:t> </a:t>
                </a:r>
                <a:r>
                  <a:rPr lang="en-US" dirty="0" err="1"/>
                  <a:t>nhận</a:t>
                </a:r>
                <a:r>
                  <a:rPr lang="en-US" dirty="0"/>
                  <a:t> </a:t>
                </a:r>
                <a:r>
                  <a:rPr lang="en-US" dirty="0" err="1"/>
                  <a:t>giả</a:t>
                </a:r>
                <a:r>
                  <a:rPr lang="en-US" dirty="0"/>
                  <a:t> </a:t>
                </a:r>
                <a:r>
                  <a:rPr lang="en-US" dirty="0" err="1"/>
                  <a:t>thuyết</a:t>
                </a:r>
                <a:r>
                  <a:rPr lang="en-US" dirty="0"/>
                  <a:t> H</a:t>
                </a:r>
                <a:r>
                  <a:rPr lang="en-US" baseline="-25000" dirty="0"/>
                  <a:t>0</a:t>
                </a:r>
                <a:r>
                  <a:rPr lang="en-US" dirty="0"/>
                  <a:t> </a:t>
                </a:r>
                <a:r>
                  <a:rPr lang="en-US" dirty="0" err="1"/>
                  <a:t>nhưng</a:t>
                </a:r>
                <a:r>
                  <a:rPr lang="en-US" dirty="0"/>
                  <a:t> </a:t>
                </a:r>
                <a:r>
                  <a:rPr lang="en-US" dirty="0" err="1"/>
                  <a:t>thực</a:t>
                </a:r>
                <a:r>
                  <a:rPr lang="en-US" dirty="0"/>
                  <a:t> </a:t>
                </a:r>
                <a:r>
                  <a:rPr lang="en-US" dirty="0" err="1"/>
                  <a:t>tế</a:t>
                </a:r>
                <a:r>
                  <a:rPr lang="en-US" dirty="0"/>
                  <a:t> H</a:t>
                </a:r>
                <a:r>
                  <a:rPr lang="en-US" baseline="-25000" dirty="0"/>
                  <a:t>0</a:t>
                </a:r>
                <a:r>
                  <a:rPr lang="en-US" dirty="0"/>
                  <a:t> </a:t>
                </a:r>
                <a:r>
                  <a:rPr lang="en-US" dirty="0" err="1"/>
                  <a:t>sai</a:t>
                </a:r>
                <a:endParaRPr lang="en-US" dirty="0"/>
              </a:p>
              <a:p>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𝑠𝑎𝑖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ầ</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m:t>
                        </m:r>
                        <m:r>
                          <a:rPr lang="en-US" b="0" i="1" smtClean="0">
                            <a:latin typeface="Cambria Math" panose="02040503050406030204" pitchFamily="18" charset="0"/>
                            <a:ea typeface="Cambria Math" panose="02040503050406030204" pitchFamily="18" charset="0"/>
                          </a:rPr>
                          <m:t>ạ</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𝐼𝐼</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𝐶𝐻</m:t>
                    </m:r>
                    <m:r>
                      <a:rPr lang="en-US" b="0" i="1" smtClean="0">
                        <a:latin typeface="Cambria Math" panose="02040503050406030204" pitchFamily="18" charset="0"/>
                        <a:ea typeface="Cambria Math" panose="02040503050406030204" pitchFamily="18" charset="0"/>
                      </a:rPr>
                      <m:t>ấ</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𝑛h</m:t>
                    </m:r>
                    <m:r>
                      <a:rPr lang="en-US" b="0" i="1" smtClean="0">
                        <a:latin typeface="Cambria Math" panose="02040503050406030204" pitchFamily="18" charset="0"/>
                        <a:ea typeface="Cambria Math" panose="02040503050406030204" pitchFamily="18" charset="0"/>
                      </a:rPr>
                      <m:t>ậ</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𝑠𝑎𝑖</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10" name="TextBox 9">
                <a:extLst>
                  <a:ext uri="{FF2B5EF4-FFF2-40B4-BE49-F238E27FC236}">
                    <a16:creationId xmlns:a16="http://schemas.microsoft.com/office/drawing/2014/main" id="{1BC900B1-199A-FEC8-7F69-8EA5BFD16BEC}"/>
                  </a:ext>
                </a:extLst>
              </p:cNvPr>
              <p:cNvSpPr txBox="1">
                <a:spLocks noRot="1" noChangeAspect="1" noMove="1" noResize="1" noEditPoints="1" noAdjustHandles="1" noChangeArrowheads="1" noChangeShapeType="1" noTextEdit="1"/>
              </p:cNvSpPr>
              <p:nvPr/>
            </p:nvSpPr>
            <p:spPr>
              <a:xfrm>
                <a:off x="533400" y="4334946"/>
                <a:ext cx="7772400" cy="1477328"/>
              </a:xfrm>
              <a:prstGeom prst="rect">
                <a:avLst/>
              </a:prstGeom>
              <a:blipFill>
                <a:blip r:embed="rId4"/>
                <a:stretch>
                  <a:fillRect l="-706" t="-2066" b="-3719"/>
                </a:stretch>
              </a:blipFill>
            </p:spPr>
            <p:txBody>
              <a:bodyPr/>
              <a:lstStyle/>
              <a:p>
                <a:r>
                  <a:rPr lang="en-ID">
                    <a:noFill/>
                  </a:rPr>
                  <a:t> </a:t>
                </a:r>
              </a:p>
            </p:txBody>
          </p:sp>
        </mc:Fallback>
      </mc:AlternateContent>
    </p:spTree>
    <p:extLst>
      <p:ext uri="{BB962C8B-B14F-4D97-AF65-F5344CB8AC3E}">
        <p14:creationId xmlns:p14="http://schemas.microsoft.com/office/powerpoint/2010/main" val="2628241737"/>
      </p:ext>
    </p:extLst>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CA500B6-69FD-72A5-1DCB-3D0554981A36}"/>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58370C30-7E6D-67F1-AA75-C71FA23672CE}"/>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9F408F2-1F78-7A5B-E5B0-EAD96BE6797D}"/>
              </a:ext>
            </a:extLst>
          </p:cNvPr>
          <p:cNvSpPr>
            <a:spLocks noGrp="1"/>
          </p:cNvSpPr>
          <p:nvPr>
            <p:ph type="sldNum" sz="quarter" idx="12"/>
          </p:nvPr>
        </p:nvSpPr>
        <p:spPr/>
        <p:txBody>
          <a:bodyPr/>
          <a:lstStyle/>
          <a:p>
            <a:pPr>
              <a:defRPr/>
            </a:pPr>
            <a:fld id="{F769ABA6-33D2-4B9E-AD9A-DD94F86140E0}" type="slidenum">
              <a:rPr lang="en-US" altLang="en-US" smtClean="0"/>
              <a:pPr>
                <a:defRPr/>
              </a:pPr>
              <a:t>59</a:t>
            </a:fld>
            <a:endParaRPr lang="en-US" altLang="en-US"/>
          </a:p>
        </p:txBody>
      </p:sp>
      <p:sp>
        <p:nvSpPr>
          <p:cNvPr id="7" name="TextBox 6">
            <a:extLst>
              <a:ext uri="{FF2B5EF4-FFF2-40B4-BE49-F238E27FC236}">
                <a16:creationId xmlns:a16="http://schemas.microsoft.com/office/drawing/2014/main" id="{2800A57E-3840-BDA1-C652-1C5CA14727EA}"/>
              </a:ext>
            </a:extLst>
          </p:cNvPr>
          <p:cNvSpPr txBox="1"/>
          <p:nvPr/>
        </p:nvSpPr>
        <p:spPr>
          <a:xfrm>
            <a:off x="381000" y="685800"/>
            <a:ext cx="6781800" cy="400110"/>
          </a:xfrm>
          <a:prstGeom prst="rect">
            <a:avLst/>
          </a:prstGeom>
          <a:noFill/>
        </p:spPr>
        <p:txBody>
          <a:bodyPr wrap="square" rtlCol="0">
            <a:spAutoFit/>
          </a:bodyPr>
          <a:lstStyle/>
          <a:p>
            <a:r>
              <a:rPr lang="en-US" sz="2000" b="1" dirty="0"/>
              <a:t>1. </a:t>
            </a:r>
            <a:r>
              <a:rPr lang="en-US" sz="2000" b="1" dirty="0" err="1"/>
              <a:t>Kiểm</a:t>
            </a:r>
            <a:r>
              <a:rPr lang="en-US" sz="2000" b="1" dirty="0"/>
              <a:t> </a:t>
            </a:r>
            <a:r>
              <a:rPr lang="en-US" sz="2000" b="1" dirty="0" err="1"/>
              <a:t>định</a:t>
            </a:r>
            <a:r>
              <a:rPr lang="en-US" sz="2000" b="1" dirty="0"/>
              <a:t> </a:t>
            </a:r>
            <a:r>
              <a:rPr lang="en-US" sz="2000" b="1" dirty="0" err="1"/>
              <a:t>giả</a:t>
            </a:r>
            <a:r>
              <a:rPr lang="en-US" sz="2000" b="1" dirty="0"/>
              <a:t> </a:t>
            </a:r>
            <a:r>
              <a:rPr lang="en-US" sz="2000" b="1" dirty="0" err="1"/>
              <a:t>thuyết</a:t>
            </a:r>
            <a:r>
              <a:rPr lang="en-US" sz="2000" b="1" dirty="0"/>
              <a:t> </a:t>
            </a:r>
            <a:r>
              <a:rPr lang="en-US" sz="2000" b="1" dirty="0" err="1"/>
              <a:t>thống</a:t>
            </a:r>
            <a:r>
              <a:rPr lang="en-US" sz="2000" b="1" dirty="0"/>
              <a:t> </a:t>
            </a:r>
            <a:r>
              <a:rPr lang="en-US" sz="2000" b="1" dirty="0" err="1"/>
              <a:t>kê</a:t>
            </a:r>
            <a:endParaRPr lang="en-ID" sz="2000" b="1" dirty="0"/>
          </a:p>
        </p:txBody>
      </p:sp>
      <p:sp>
        <p:nvSpPr>
          <p:cNvPr id="10" name="TextBox 9">
            <a:extLst>
              <a:ext uri="{FF2B5EF4-FFF2-40B4-BE49-F238E27FC236}">
                <a16:creationId xmlns:a16="http://schemas.microsoft.com/office/drawing/2014/main" id="{0199B388-C338-1442-0A92-A318136B6688}"/>
              </a:ext>
            </a:extLst>
          </p:cNvPr>
          <p:cNvSpPr txBox="1"/>
          <p:nvPr/>
        </p:nvSpPr>
        <p:spPr>
          <a:xfrm>
            <a:off x="641055" y="1258586"/>
            <a:ext cx="60198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Các</a:t>
            </a:r>
            <a:r>
              <a:rPr lang="en-US" dirty="0"/>
              <a:t> </a:t>
            </a:r>
            <a:r>
              <a:rPr lang="en-US" dirty="0" err="1"/>
              <a:t>bước</a:t>
            </a:r>
            <a:r>
              <a:rPr lang="en-US" dirty="0"/>
              <a:t> </a:t>
            </a:r>
            <a:r>
              <a:rPr lang="en-US" dirty="0" err="1"/>
              <a:t>làm</a:t>
            </a:r>
            <a:r>
              <a:rPr lang="en-US" dirty="0"/>
              <a:t> </a:t>
            </a:r>
            <a:r>
              <a:rPr lang="en-US" dirty="0" err="1"/>
              <a:t>bài</a:t>
            </a:r>
            <a:r>
              <a:rPr lang="en-US" dirty="0"/>
              <a:t> </a:t>
            </a:r>
            <a:r>
              <a:rPr lang="en-US" dirty="0" err="1"/>
              <a:t>toán</a:t>
            </a:r>
            <a:r>
              <a:rPr lang="en-US" dirty="0"/>
              <a:t> </a:t>
            </a:r>
            <a:r>
              <a:rPr lang="en-US" dirty="0" err="1"/>
              <a:t>kiểm</a:t>
            </a:r>
            <a:r>
              <a:rPr lang="en-US" dirty="0"/>
              <a:t> </a:t>
            </a:r>
            <a:r>
              <a:rPr lang="en-US" dirty="0" err="1"/>
              <a:t>định</a:t>
            </a:r>
            <a:r>
              <a:rPr lang="en-US" dirty="0"/>
              <a:t>:</a:t>
            </a:r>
          </a:p>
        </p:txBody>
      </p:sp>
      <p:sp>
        <p:nvSpPr>
          <p:cNvPr id="11" name="TextBox 10">
            <a:extLst>
              <a:ext uri="{FF2B5EF4-FFF2-40B4-BE49-F238E27FC236}">
                <a16:creationId xmlns:a16="http://schemas.microsoft.com/office/drawing/2014/main" id="{899ABB1A-4B42-3AD4-0D28-FBE3AB2E9429}"/>
              </a:ext>
            </a:extLst>
          </p:cNvPr>
          <p:cNvSpPr txBox="1"/>
          <p:nvPr/>
        </p:nvSpPr>
        <p:spPr>
          <a:xfrm>
            <a:off x="628650" y="1946905"/>
            <a:ext cx="8134350" cy="1754326"/>
          </a:xfrm>
          <a:prstGeom prst="rect">
            <a:avLst/>
          </a:prstGeom>
          <a:noFill/>
        </p:spPr>
        <p:txBody>
          <a:bodyPr wrap="square" rtlCol="0">
            <a:spAutoFit/>
          </a:bodyPr>
          <a:lstStyle/>
          <a:p>
            <a:pPr algn="just"/>
            <a:r>
              <a:rPr lang="en-US" dirty="0" err="1">
                <a:cs typeface="Arial" panose="020B0604020202020204" pitchFamily="34" charset="0"/>
              </a:rPr>
              <a:t>Bước</a:t>
            </a:r>
            <a:r>
              <a:rPr lang="en-US" dirty="0">
                <a:cs typeface="Arial" panose="020B0604020202020204" pitchFamily="34" charset="0"/>
              </a:rPr>
              <a:t> 1: </a:t>
            </a:r>
            <a:r>
              <a:rPr lang="en-US" dirty="0" err="1">
                <a:cs typeface="Arial" panose="020B0604020202020204" pitchFamily="34" charset="0"/>
              </a:rPr>
              <a:t>Xác</a:t>
            </a:r>
            <a:r>
              <a:rPr lang="en-US" dirty="0">
                <a:cs typeface="Arial" panose="020B0604020202020204" pitchFamily="34" charset="0"/>
              </a:rPr>
              <a:t> </a:t>
            </a:r>
            <a:r>
              <a:rPr lang="en-US" dirty="0" err="1">
                <a:cs typeface="Arial" panose="020B0604020202020204" pitchFamily="34" charset="0"/>
              </a:rPr>
              <a:t>định</a:t>
            </a:r>
            <a:r>
              <a:rPr lang="en-US" dirty="0">
                <a:cs typeface="Arial" panose="020B0604020202020204" pitchFamily="34" charset="0"/>
              </a:rPr>
              <a:t> </a:t>
            </a:r>
            <a:r>
              <a:rPr lang="en-US" dirty="0" err="1">
                <a:cs typeface="Arial" panose="020B0604020202020204" pitchFamily="34" charset="0"/>
              </a:rPr>
              <a:t>tham</a:t>
            </a:r>
            <a:r>
              <a:rPr lang="en-US" dirty="0">
                <a:cs typeface="Arial" panose="020B0604020202020204" pitchFamily="34" charset="0"/>
              </a:rPr>
              <a:t> </a:t>
            </a:r>
            <a:r>
              <a:rPr lang="en-US" dirty="0" err="1">
                <a:cs typeface="Arial" panose="020B0604020202020204" pitchFamily="34" charset="0"/>
              </a:rPr>
              <a:t>số</a:t>
            </a:r>
            <a:r>
              <a:rPr lang="en-US" dirty="0">
                <a:cs typeface="Arial" panose="020B0604020202020204" pitchFamily="34" charset="0"/>
              </a:rPr>
              <a:t> </a:t>
            </a:r>
            <a:r>
              <a:rPr lang="en-US" dirty="0" err="1">
                <a:cs typeface="Arial" panose="020B0604020202020204" pitchFamily="34" charset="0"/>
              </a:rPr>
              <a:t>cần</a:t>
            </a:r>
            <a:r>
              <a:rPr lang="en-US" dirty="0">
                <a:cs typeface="Arial" panose="020B0604020202020204" pitchFamily="34" charset="0"/>
              </a:rPr>
              <a:t> </a:t>
            </a:r>
            <a:r>
              <a:rPr lang="en-US" dirty="0" err="1">
                <a:cs typeface="Arial" panose="020B0604020202020204" pitchFamily="34" charset="0"/>
              </a:rPr>
              <a:t>kiểm</a:t>
            </a:r>
            <a:r>
              <a:rPr lang="en-US" dirty="0">
                <a:cs typeface="Arial" panose="020B0604020202020204" pitchFamily="34" charset="0"/>
              </a:rPr>
              <a:t> </a:t>
            </a:r>
            <a:r>
              <a:rPr lang="en-US" dirty="0" err="1">
                <a:cs typeface="Arial" panose="020B0604020202020204" pitchFamily="34" charset="0"/>
              </a:rPr>
              <a:t>định</a:t>
            </a:r>
            <a:r>
              <a:rPr lang="en-US" dirty="0">
                <a:cs typeface="Arial" panose="020B0604020202020204" pitchFamily="34" charset="0"/>
              </a:rPr>
              <a:t>, </a:t>
            </a:r>
            <a:r>
              <a:rPr lang="en-US" dirty="0" err="1">
                <a:cs typeface="Arial" panose="020B0604020202020204" pitchFamily="34" charset="0"/>
              </a:rPr>
              <a:t>đặt</a:t>
            </a:r>
            <a:r>
              <a:rPr lang="en-US" dirty="0">
                <a:cs typeface="Arial" panose="020B0604020202020204" pitchFamily="34" charset="0"/>
              </a:rPr>
              <a:t> </a:t>
            </a:r>
            <a:r>
              <a:rPr lang="en-US" dirty="0" err="1">
                <a:cs typeface="Arial" panose="020B0604020202020204" pitchFamily="34" charset="0"/>
              </a:rPr>
              <a:t>giả</a:t>
            </a:r>
            <a:r>
              <a:rPr lang="en-US" dirty="0">
                <a:cs typeface="Arial" panose="020B0604020202020204" pitchFamily="34" charset="0"/>
              </a:rPr>
              <a:t> </a:t>
            </a:r>
            <a:r>
              <a:rPr lang="en-US" dirty="0" err="1">
                <a:cs typeface="Arial" panose="020B0604020202020204" pitchFamily="34" charset="0"/>
              </a:rPr>
              <a:t>thuyết</a:t>
            </a:r>
            <a:endParaRPr lang="en-US" dirty="0">
              <a:cs typeface="Arial" panose="020B0604020202020204" pitchFamily="34" charset="0"/>
            </a:endParaRPr>
          </a:p>
          <a:p>
            <a:pPr algn="just"/>
            <a:r>
              <a:rPr lang="en-US" dirty="0" err="1">
                <a:cs typeface="Arial" panose="020B0604020202020204" pitchFamily="34" charset="0"/>
              </a:rPr>
              <a:t>Bước</a:t>
            </a:r>
            <a:r>
              <a:rPr lang="en-US" dirty="0">
                <a:cs typeface="Arial" panose="020B0604020202020204" pitchFamily="34" charset="0"/>
              </a:rPr>
              <a:t> 2: </a:t>
            </a:r>
            <a:r>
              <a:rPr lang="en-ID" b="0" i="0" dirty="0" err="1">
                <a:effectLst/>
                <a:cs typeface="Arial" panose="020B0604020202020204" pitchFamily="34" charset="0"/>
              </a:rPr>
              <a:t>Xác</a:t>
            </a:r>
            <a:r>
              <a:rPr lang="en-ID" b="0" i="0" dirty="0">
                <a:effectLst/>
                <a:cs typeface="Arial" panose="020B0604020202020204" pitchFamily="34" charset="0"/>
              </a:rPr>
              <a:t> </a:t>
            </a:r>
            <a:r>
              <a:rPr lang="en-ID" b="0" i="0" dirty="0" err="1">
                <a:effectLst/>
                <a:cs typeface="Arial" panose="020B0604020202020204" pitchFamily="34" charset="0"/>
              </a:rPr>
              <a:t>định</a:t>
            </a:r>
            <a:r>
              <a:rPr lang="en-ID" b="0" i="0" dirty="0">
                <a:effectLst/>
                <a:cs typeface="Arial" panose="020B0604020202020204" pitchFamily="34" charset="0"/>
              </a:rPr>
              <a:t> </a:t>
            </a:r>
            <a:r>
              <a:rPr lang="en-ID" b="0" i="0" dirty="0" err="1">
                <a:effectLst/>
                <a:cs typeface="Arial" panose="020B0604020202020204" pitchFamily="34" charset="0"/>
              </a:rPr>
              <a:t>tiêu</a:t>
            </a:r>
            <a:r>
              <a:rPr lang="en-ID" b="0" i="0" dirty="0">
                <a:effectLst/>
                <a:cs typeface="Arial" panose="020B0604020202020204" pitchFamily="34" charset="0"/>
              </a:rPr>
              <a:t> </a:t>
            </a:r>
            <a:r>
              <a:rPr lang="en-ID" b="0" i="0" dirty="0" err="1">
                <a:effectLst/>
                <a:cs typeface="Arial" panose="020B0604020202020204" pitchFamily="34" charset="0"/>
              </a:rPr>
              <a:t>chuẩn</a:t>
            </a:r>
            <a:r>
              <a:rPr lang="en-ID" b="0" i="0" dirty="0">
                <a:effectLst/>
                <a:cs typeface="Arial" panose="020B0604020202020204" pitchFamily="34" charset="0"/>
              </a:rPr>
              <a:t> </a:t>
            </a:r>
            <a:r>
              <a:rPr lang="en-ID" b="0" i="0" dirty="0" err="1">
                <a:effectLst/>
                <a:cs typeface="Arial" panose="020B0604020202020204" pitchFamily="34" charset="0"/>
              </a:rPr>
              <a:t>thống</a:t>
            </a:r>
            <a:r>
              <a:rPr lang="en-ID" b="0" i="0" dirty="0">
                <a:effectLst/>
                <a:cs typeface="Arial" panose="020B0604020202020204" pitchFamily="34" charset="0"/>
              </a:rPr>
              <a:t> </a:t>
            </a:r>
            <a:r>
              <a:rPr lang="en-ID" b="0" i="0" dirty="0" err="1">
                <a:effectLst/>
                <a:cs typeface="Arial" panose="020B0604020202020204" pitchFamily="34" charset="0"/>
              </a:rPr>
              <a:t>kê</a:t>
            </a:r>
            <a:r>
              <a:rPr lang="en-ID" b="0" i="0" dirty="0">
                <a:effectLst/>
                <a:cs typeface="Arial" panose="020B0604020202020204" pitchFamily="34" charset="0"/>
              </a:rPr>
              <a:t> </a:t>
            </a:r>
            <a:r>
              <a:rPr lang="en-ID" b="0" i="0" dirty="0" err="1">
                <a:effectLst/>
                <a:cs typeface="Arial" panose="020B0604020202020204" pitchFamily="34" charset="0"/>
              </a:rPr>
              <a:t>và</a:t>
            </a:r>
            <a:r>
              <a:rPr lang="en-ID" b="0" i="0" dirty="0">
                <a:effectLst/>
                <a:cs typeface="Arial" panose="020B0604020202020204" pitchFamily="34" charset="0"/>
              </a:rPr>
              <a:t> </a:t>
            </a:r>
            <a:r>
              <a:rPr lang="en-ID" b="0" i="0" dirty="0" err="1">
                <a:effectLst/>
                <a:cs typeface="Arial" panose="020B0604020202020204" pitchFamily="34" charset="0"/>
              </a:rPr>
              <a:t>tính</a:t>
            </a:r>
            <a:r>
              <a:rPr lang="en-ID" b="0" i="0" dirty="0">
                <a:effectLst/>
                <a:cs typeface="Arial" panose="020B0604020202020204" pitchFamily="34" charset="0"/>
              </a:rPr>
              <a:t> </a:t>
            </a:r>
            <a:r>
              <a:rPr lang="en-ID" b="0" i="0" dirty="0" err="1">
                <a:effectLst/>
                <a:cs typeface="Arial" panose="020B0604020202020204" pitchFamily="34" charset="0"/>
              </a:rPr>
              <a:t>giá</a:t>
            </a:r>
            <a:r>
              <a:rPr lang="en-ID" b="0" i="0" dirty="0">
                <a:effectLst/>
                <a:cs typeface="Arial" panose="020B0604020202020204" pitchFamily="34" charset="0"/>
              </a:rPr>
              <a:t> </a:t>
            </a:r>
            <a:r>
              <a:rPr lang="en-ID" b="0" i="0" dirty="0" err="1">
                <a:effectLst/>
                <a:cs typeface="Arial" panose="020B0604020202020204" pitchFamily="34" charset="0"/>
              </a:rPr>
              <a:t>trị</a:t>
            </a:r>
            <a:r>
              <a:rPr lang="en-ID" b="0" i="0" dirty="0">
                <a:effectLst/>
                <a:cs typeface="Arial" panose="020B0604020202020204" pitchFamily="34" charset="0"/>
              </a:rPr>
              <a:t> </a:t>
            </a:r>
            <a:r>
              <a:rPr lang="en-ID" b="0" i="0" dirty="0" err="1">
                <a:effectLst/>
                <a:cs typeface="Arial" panose="020B0604020202020204" pitchFamily="34" charset="0"/>
              </a:rPr>
              <a:t>của</a:t>
            </a:r>
            <a:r>
              <a:rPr lang="en-ID" b="0" i="0" dirty="0">
                <a:effectLst/>
                <a:cs typeface="Arial" panose="020B0604020202020204" pitchFamily="34" charset="0"/>
              </a:rPr>
              <a:t> </a:t>
            </a:r>
            <a:r>
              <a:rPr lang="en-ID" b="0" i="0" dirty="0" err="1">
                <a:effectLst/>
                <a:cs typeface="Arial" panose="020B0604020202020204" pitchFamily="34" charset="0"/>
              </a:rPr>
              <a:t>tiêu</a:t>
            </a:r>
            <a:r>
              <a:rPr lang="en-ID" b="0" i="0" dirty="0">
                <a:effectLst/>
                <a:cs typeface="Arial" panose="020B0604020202020204" pitchFamily="34" charset="0"/>
              </a:rPr>
              <a:t> </a:t>
            </a:r>
            <a:r>
              <a:rPr lang="en-ID" b="0" i="0" dirty="0" err="1">
                <a:effectLst/>
                <a:cs typeface="Arial" panose="020B0604020202020204" pitchFamily="34" charset="0"/>
              </a:rPr>
              <a:t>chuẩn</a:t>
            </a:r>
            <a:r>
              <a:rPr lang="en-ID" b="0" i="0" dirty="0">
                <a:effectLst/>
                <a:cs typeface="Arial" panose="020B0604020202020204" pitchFamily="34" charset="0"/>
              </a:rPr>
              <a:t> </a:t>
            </a:r>
            <a:r>
              <a:rPr lang="en-ID" b="0" i="0" dirty="0" err="1">
                <a:effectLst/>
                <a:cs typeface="Arial" panose="020B0604020202020204" pitchFamily="34" charset="0"/>
              </a:rPr>
              <a:t>thống</a:t>
            </a:r>
            <a:r>
              <a:rPr lang="en-ID" b="0" i="0" dirty="0">
                <a:effectLst/>
                <a:cs typeface="Arial" panose="020B0604020202020204" pitchFamily="34" charset="0"/>
              </a:rPr>
              <a:t> </a:t>
            </a:r>
            <a:r>
              <a:rPr lang="en-ID" b="0" i="0" dirty="0" err="1">
                <a:effectLst/>
                <a:cs typeface="Arial" panose="020B0604020202020204" pitchFamily="34" charset="0"/>
              </a:rPr>
              <a:t>kê</a:t>
            </a:r>
            <a:r>
              <a:rPr lang="en-ID" b="0" i="0" dirty="0">
                <a:effectLst/>
                <a:cs typeface="Arial" panose="020B0604020202020204" pitchFamily="34" charset="0"/>
              </a:rPr>
              <a:t> </a:t>
            </a:r>
            <a:r>
              <a:rPr lang="en-ID" b="0" i="0" dirty="0" err="1">
                <a:effectLst/>
                <a:cs typeface="Arial" panose="020B0604020202020204" pitchFamily="34" charset="0"/>
              </a:rPr>
              <a:t>đối</a:t>
            </a:r>
            <a:r>
              <a:rPr lang="en-ID" b="0" i="0" dirty="0">
                <a:effectLst/>
                <a:cs typeface="Arial" panose="020B0604020202020204" pitchFamily="34" charset="0"/>
              </a:rPr>
              <a:t> </a:t>
            </a:r>
            <a:r>
              <a:rPr lang="en-ID" b="0" i="0" dirty="0" err="1">
                <a:effectLst/>
                <a:cs typeface="Arial" panose="020B0604020202020204" pitchFamily="34" charset="0"/>
              </a:rPr>
              <a:t>với</a:t>
            </a:r>
            <a:r>
              <a:rPr lang="en-ID" b="0" i="0" dirty="0">
                <a:effectLst/>
                <a:cs typeface="Arial" panose="020B0604020202020204" pitchFamily="34" charset="0"/>
              </a:rPr>
              <a:t> </a:t>
            </a:r>
            <a:r>
              <a:rPr lang="en-ID" b="0" i="0" dirty="0" err="1">
                <a:effectLst/>
                <a:cs typeface="Arial" panose="020B0604020202020204" pitchFamily="34" charset="0"/>
              </a:rPr>
              <a:t>giá</a:t>
            </a:r>
            <a:r>
              <a:rPr lang="en-ID" b="0" i="0" dirty="0">
                <a:effectLst/>
                <a:cs typeface="Arial" panose="020B0604020202020204" pitchFamily="34" charset="0"/>
              </a:rPr>
              <a:t> </a:t>
            </a:r>
            <a:r>
              <a:rPr lang="en-ID" b="0" i="0" dirty="0" err="1">
                <a:effectLst/>
                <a:cs typeface="Arial" panose="020B0604020202020204" pitchFamily="34" charset="0"/>
              </a:rPr>
              <a:t>trị</a:t>
            </a:r>
            <a:r>
              <a:rPr lang="en-ID" b="0" i="0" dirty="0">
                <a:effectLst/>
                <a:cs typeface="Arial" panose="020B0604020202020204" pitchFamily="34" charset="0"/>
              </a:rPr>
              <a:t> </a:t>
            </a:r>
            <a:r>
              <a:rPr lang="en-ID" b="0" i="0" dirty="0" err="1">
                <a:effectLst/>
                <a:cs typeface="Arial" panose="020B0604020202020204" pitchFamily="34" charset="0"/>
              </a:rPr>
              <a:t>mẫu</a:t>
            </a:r>
            <a:r>
              <a:rPr lang="en-ID" b="0" i="0" dirty="0">
                <a:effectLst/>
                <a:cs typeface="Arial" panose="020B0604020202020204" pitchFamily="34" charset="0"/>
              </a:rPr>
              <a:t> </a:t>
            </a:r>
            <a:r>
              <a:rPr lang="en-ID" b="0" i="0" dirty="0" err="1">
                <a:effectLst/>
                <a:cs typeface="Arial" panose="020B0604020202020204" pitchFamily="34" charset="0"/>
              </a:rPr>
              <a:t>đã</a:t>
            </a:r>
            <a:r>
              <a:rPr lang="en-ID" b="0" i="0" dirty="0">
                <a:effectLst/>
                <a:cs typeface="Arial" panose="020B0604020202020204" pitchFamily="34" charset="0"/>
              </a:rPr>
              <a:t> </a:t>
            </a:r>
            <a:r>
              <a:rPr lang="en-ID" b="0" i="0" dirty="0" err="1">
                <a:effectLst/>
                <a:cs typeface="Arial" panose="020B0604020202020204" pitchFamily="34" charset="0"/>
              </a:rPr>
              <a:t>cho</a:t>
            </a:r>
            <a:r>
              <a:rPr lang="en-ID" b="0" i="0" dirty="0">
                <a:effectLst/>
                <a:cs typeface="Arial" panose="020B0604020202020204" pitchFamily="34" charset="0"/>
              </a:rPr>
              <a:t>.</a:t>
            </a:r>
          </a:p>
          <a:p>
            <a:pPr algn="just"/>
            <a:r>
              <a:rPr lang="en-ID" dirty="0" err="1">
                <a:cs typeface="Arial" panose="020B0604020202020204" pitchFamily="34" charset="0"/>
              </a:rPr>
              <a:t>Bước</a:t>
            </a:r>
            <a:r>
              <a:rPr lang="en-ID" dirty="0">
                <a:cs typeface="Arial" panose="020B0604020202020204" pitchFamily="34" charset="0"/>
              </a:rPr>
              <a:t> 3: </a:t>
            </a:r>
            <a:r>
              <a:rPr lang="en-ID" b="0" i="0" dirty="0" err="1">
                <a:effectLst/>
                <a:cs typeface="Arial" panose="020B0604020202020204" pitchFamily="34" charset="0"/>
              </a:rPr>
              <a:t>Xác</a:t>
            </a:r>
            <a:r>
              <a:rPr lang="en-ID" b="0" i="0" dirty="0">
                <a:effectLst/>
                <a:cs typeface="Arial" panose="020B0604020202020204" pitchFamily="34" charset="0"/>
              </a:rPr>
              <a:t> </a:t>
            </a:r>
            <a:r>
              <a:rPr lang="en-ID" b="0" i="0" dirty="0" err="1">
                <a:effectLst/>
                <a:cs typeface="Arial" panose="020B0604020202020204" pitchFamily="34" charset="0"/>
              </a:rPr>
              <a:t>định</a:t>
            </a:r>
            <a:r>
              <a:rPr lang="en-ID" b="0" i="0" dirty="0">
                <a:effectLst/>
                <a:cs typeface="Arial" panose="020B0604020202020204" pitchFamily="34" charset="0"/>
              </a:rPr>
              <a:t> </a:t>
            </a:r>
            <a:r>
              <a:rPr lang="en-ID" b="0" i="0" dirty="0" err="1">
                <a:effectLst/>
                <a:cs typeface="Arial" panose="020B0604020202020204" pitchFamily="34" charset="0"/>
              </a:rPr>
              <a:t>miền</a:t>
            </a:r>
            <a:r>
              <a:rPr lang="en-ID" b="0" i="0" dirty="0">
                <a:effectLst/>
                <a:cs typeface="Arial" panose="020B0604020202020204" pitchFamily="34" charset="0"/>
              </a:rPr>
              <a:t> </a:t>
            </a:r>
            <a:r>
              <a:rPr lang="en-ID" b="0" i="0" dirty="0" err="1">
                <a:effectLst/>
                <a:cs typeface="Arial" panose="020B0604020202020204" pitchFamily="34" charset="0"/>
              </a:rPr>
              <a:t>bác</a:t>
            </a:r>
            <a:r>
              <a:rPr lang="en-ID" b="0" i="0" dirty="0">
                <a:effectLst/>
                <a:cs typeface="Arial" panose="020B0604020202020204" pitchFamily="34" charset="0"/>
              </a:rPr>
              <a:t> </a:t>
            </a:r>
            <a:r>
              <a:rPr lang="en-ID" b="0" i="0" dirty="0" err="1">
                <a:effectLst/>
                <a:cs typeface="Arial" panose="020B0604020202020204" pitchFamily="34" charset="0"/>
              </a:rPr>
              <a:t>bỏ</a:t>
            </a:r>
            <a:r>
              <a:rPr lang="en-ID" b="0" i="0" dirty="0">
                <a:effectLst/>
                <a:cs typeface="Arial" panose="020B0604020202020204" pitchFamily="34" charset="0"/>
              </a:rPr>
              <a:t> W.</a:t>
            </a:r>
          </a:p>
          <a:p>
            <a:pPr algn="just"/>
            <a:r>
              <a:rPr lang="en-ID" dirty="0" err="1">
                <a:cs typeface="Arial" panose="020B0604020202020204" pitchFamily="34" charset="0"/>
              </a:rPr>
              <a:t>Bước</a:t>
            </a:r>
            <a:r>
              <a:rPr lang="en-ID" dirty="0">
                <a:cs typeface="Arial" panose="020B0604020202020204" pitchFamily="34" charset="0"/>
              </a:rPr>
              <a:t> 4: </a:t>
            </a:r>
            <a:r>
              <a:rPr lang="en-ID" b="0" i="0" dirty="0">
                <a:effectLst/>
                <a:cs typeface="Arial" panose="020B0604020202020204" pitchFamily="34" charset="0"/>
              </a:rPr>
              <a:t>So </a:t>
            </a:r>
            <a:r>
              <a:rPr lang="en-ID" b="0" i="0" dirty="0" err="1">
                <a:effectLst/>
                <a:cs typeface="Arial" panose="020B0604020202020204" pitchFamily="34" charset="0"/>
              </a:rPr>
              <a:t>sánh</a:t>
            </a:r>
            <a:r>
              <a:rPr lang="en-ID" b="0" i="0" dirty="0">
                <a:effectLst/>
                <a:cs typeface="Arial" panose="020B0604020202020204" pitchFamily="34" charset="0"/>
              </a:rPr>
              <a:t> </a:t>
            </a:r>
            <a:r>
              <a:rPr lang="en-ID" b="0" i="0" dirty="0" err="1">
                <a:effectLst/>
                <a:cs typeface="Arial" panose="020B0604020202020204" pitchFamily="34" charset="0"/>
              </a:rPr>
              <a:t>giá</a:t>
            </a:r>
            <a:r>
              <a:rPr lang="en-ID" b="0" i="0" dirty="0">
                <a:effectLst/>
                <a:cs typeface="Arial" panose="020B0604020202020204" pitchFamily="34" charset="0"/>
              </a:rPr>
              <a:t> </a:t>
            </a:r>
            <a:r>
              <a:rPr lang="en-ID" b="0" i="0" dirty="0" err="1">
                <a:effectLst/>
                <a:cs typeface="Arial" panose="020B0604020202020204" pitchFamily="34" charset="0"/>
              </a:rPr>
              <a:t>trị</a:t>
            </a:r>
            <a:r>
              <a:rPr lang="en-ID" b="0" i="0" dirty="0">
                <a:effectLst/>
                <a:cs typeface="Arial" panose="020B0604020202020204" pitchFamily="34" charset="0"/>
              </a:rPr>
              <a:t> </a:t>
            </a:r>
            <a:r>
              <a:rPr lang="en-ID" b="0" i="0" dirty="0" err="1">
                <a:effectLst/>
                <a:cs typeface="Arial" panose="020B0604020202020204" pitchFamily="34" charset="0"/>
              </a:rPr>
              <a:t>của</a:t>
            </a:r>
            <a:r>
              <a:rPr lang="en-ID" b="0" i="0" dirty="0">
                <a:effectLst/>
                <a:cs typeface="Arial" panose="020B0604020202020204" pitchFamily="34" charset="0"/>
              </a:rPr>
              <a:t> </a:t>
            </a:r>
            <a:r>
              <a:rPr lang="en-ID" b="0" i="0" dirty="0" err="1">
                <a:effectLst/>
                <a:cs typeface="Arial" panose="020B0604020202020204" pitchFamily="34" charset="0"/>
              </a:rPr>
              <a:t>tiêu</a:t>
            </a:r>
            <a:r>
              <a:rPr lang="en-ID" b="0" i="0" dirty="0">
                <a:effectLst/>
                <a:cs typeface="Arial" panose="020B0604020202020204" pitchFamily="34" charset="0"/>
              </a:rPr>
              <a:t> </a:t>
            </a:r>
            <a:r>
              <a:rPr lang="en-ID" b="0" i="0" dirty="0" err="1">
                <a:effectLst/>
                <a:cs typeface="Arial" panose="020B0604020202020204" pitchFamily="34" charset="0"/>
              </a:rPr>
              <a:t>chuẩn</a:t>
            </a:r>
            <a:r>
              <a:rPr lang="en-ID" b="0" i="0" dirty="0">
                <a:effectLst/>
                <a:cs typeface="Arial" panose="020B0604020202020204" pitchFamily="34" charset="0"/>
              </a:rPr>
              <a:t> </a:t>
            </a:r>
            <a:r>
              <a:rPr lang="en-ID" b="0" i="0" dirty="0" err="1">
                <a:effectLst/>
                <a:cs typeface="Arial" panose="020B0604020202020204" pitchFamily="34" charset="0"/>
              </a:rPr>
              <a:t>thống</a:t>
            </a:r>
            <a:r>
              <a:rPr lang="en-ID" b="0" i="0" dirty="0">
                <a:effectLst/>
                <a:cs typeface="Arial" panose="020B0604020202020204" pitchFamily="34" charset="0"/>
              </a:rPr>
              <a:t> </a:t>
            </a:r>
            <a:r>
              <a:rPr lang="en-ID" b="0" i="0" dirty="0" err="1">
                <a:effectLst/>
                <a:cs typeface="Arial" panose="020B0604020202020204" pitchFamily="34" charset="0"/>
              </a:rPr>
              <a:t>kê</a:t>
            </a:r>
            <a:r>
              <a:rPr lang="en-ID" b="0" i="0" dirty="0">
                <a:effectLst/>
                <a:cs typeface="Arial" panose="020B0604020202020204" pitchFamily="34" charset="0"/>
              </a:rPr>
              <a:t> </a:t>
            </a:r>
            <a:r>
              <a:rPr lang="en-ID" b="0" i="0" dirty="0" err="1">
                <a:effectLst/>
                <a:cs typeface="Arial" panose="020B0604020202020204" pitchFamily="34" charset="0"/>
              </a:rPr>
              <a:t>với</a:t>
            </a:r>
            <a:r>
              <a:rPr lang="en-ID" b="0" i="0" dirty="0">
                <a:effectLst/>
                <a:cs typeface="Arial" panose="020B0604020202020204" pitchFamily="34" charset="0"/>
              </a:rPr>
              <a:t> </a:t>
            </a:r>
            <a:r>
              <a:rPr lang="en-ID" b="0" i="0" dirty="0" err="1">
                <a:effectLst/>
                <a:cs typeface="Arial" panose="020B0604020202020204" pitchFamily="34" charset="0"/>
              </a:rPr>
              <a:t>miền</a:t>
            </a:r>
            <a:r>
              <a:rPr lang="en-ID" b="0" i="0" dirty="0">
                <a:effectLst/>
                <a:cs typeface="Arial" panose="020B0604020202020204" pitchFamily="34" charset="0"/>
              </a:rPr>
              <a:t> </a:t>
            </a:r>
            <a:r>
              <a:rPr lang="en-ID" b="0" i="0" dirty="0" err="1">
                <a:effectLst/>
                <a:cs typeface="Arial" panose="020B0604020202020204" pitchFamily="34" charset="0"/>
              </a:rPr>
              <a:t>bác</a:t>
            </a:r>
            <a:r>
              <a:rPr lang="en-ID" b="0" i="0" dirty="0">
                <a:effectLst/>
                <a:cs typeface="Arial" panose="020B0604020202020204" pitchFamily="34" charset="0"/>
              </a:rPr>
              <a:t> </a:t>
            </a:r>
            <a:r>
              <a:rPr lang="en-ID" b="0" i="0" dirty="0" err="1">
                <a:effectLst/>
                <a:cs typeface="Arial" panose="020B0604020202020204" pitchFamily="34" charset="0"/>
              </a:rPr>
              <a:t>bỏ</a:t>
            </a:r>
            <a:r>
              <a:rPr lang="en-ID" b="0" i="0" dirty="0">
                <a:effectLst/>
                <a:cs typeface="Arial" panose="020B0604020202020204" pitchFamily="34" charset="0"/>
              </a:rPr>
              <a:t> W </a:t>
            </a:r>
            <a:r>
              <a:rPr lang="en-ID" b="0" i="0" dirty="0" err="1">
                <a:effectLst/>
                <a:cs typeface="Arial" panose="020B0604020202020204" pitchFamily="34" charset="0"/>
              </a:rPr>
              <a:t>và</a:t>
            </a:r>
            <a:r>
              <a:rPr lang="en-ID" b="0" i="0" dirty="0">
                <a:effectLst/>
                <a:cs typeface="Arial" panose="020B0604020202020204" pitchFamily="34" charset="0"/>
              </a:rPr>
              <a:t> </a:t>
            </a:r>
            <a:r>
              <a:rPr lang="en-ID" b="0" i="0" dirty="0" err="1">
                <a:effectLst/>
                <a:cs typeface="Arial" panose="020B0604020202020204" pitchFamily="34" charset="0"/>
              </a:rPr>
              <a:t>kết</a:t>
            </a:r>
            <a:r>
              <a:rPr lang="en-ID" b="0" i="0" dirty="0">
                <a:effectLst/>
                <a:cs typeface="Arial" panose="020B0604020202020204" pitchFamily="34" charset="0"/>
              </a:rPr>
              <a:t> </a:t>
            </a:r>
            <a:r>
              <a:rPr lang="en-ID" b="0" i="0" dirty="0" err="1">
                <a:effectLst/>
                <a:cs typeface="Arial" panose="020B0604020202020204" pitchFamily="34" charset="0"/>
              </a:rPr>
              <a:t>luận</a:t>
            </a:r>
            <a:r>
              <a:rPr lang="en-ID" b="0" i="0" dirty="0">
                <a:effectLst/>
                <a:cs typeface="Arial" panose="020B0604020202020204" pitchFamily="34" charset="0"/>
              </a:rPr>
              <a:t> </a:t>
            </a:r>
            <a:r>
              <a:rPr lang="en-ID" b="0" i="0" dirty="0" err="1">
                <a:effectLst/>
                <a:cs typeface="Arial" panose="020B0604020202020204" pitchFamily="34" charset="0"/>
              </a:rPr>
              <a:t>bác</a:t>
            </a:r>
            <a:r>
              <a:rPr lang="en-ID" b="0" i="0" dirty="0">
                <a:effectLst/>
                <a:cs typeface="Arial" panose="020B0604020202020204" pitchFamily="34" charset="0"/>
              </a:rPr>
              <a:t> </a:t>
            </a:r>
            <a:r>
              <a:rPr lang="en-ID" b="0" i="0" dirty="0" err="1">
                <a:effectLst/>
                <a:cs typeface="Arial" panose="020B0604020202020204" pitchFamily="34" charset="0"/>
              </a:rPr>
              <a:t>bỏ</a:t>
            </a:r>
            <a:r>
              <a:rPr lang="en-ID" b="0" i="0" dirty="0">
                <a:effectLst/>
                <a:cs typeface="Arial" panose="020B0604020202020204" pitchFamily="34" charset="0"/>
              </a:rPr>
              <a:t> hay </a:t>
            </a:r>
            <a:r>
              <a:rPr lang="en-ID" b="0" i="0" dirty="0" err="1">
                <a:effectLst/>
                <a:cs typeface="Arial" panose="020B0604020202020204" pitchFamily="34" charset="0"/>
              </a:rPr>
              <a:t>chấp</a:t>
            </a:r>
            <a:r>
              <a:rPr lang="en-ID" b="0" i="0" dirty="0">
                <a:effectLst/>
                <a:cs typeface="Arial" panose="020B0604020202020204" pitchFamily="34" charset="0"/>
              </a:rPr>
              <a:t> </a:t>
            </a:r>
            <a:r>
              <a:rPr lang="en-ID" b="0" i="0" dirty="0" err="1">
                <a:effectLst/>
                <a:cs typeface="Arial" panose="020B0604020202020204" pitchFamily="34" charset="0"/>
              </a:rPr>
              <a:t>nhận</a:t>
            </a:r>
            <a:r>
              <a:rPr lang="en-ID" b="0" i="0" dirty="0">
                <a:effectLst/>
                <a:cs typeface="Arial" panose="020B0604020202020204" pitchFamily="34" charset="0"/>
              </a:rPr>
              <a:t> </a:t>
            </a:r>
            <a:r>
              <a:rPr lang="en-ID" b="0" i="0" dirty="0" err="1">
                <a:effectLst/>
                <a:cs typeface="Arial" panose="020B0604020202020204" pitchFamily="34" charset="0"/>
              </a:rPr>
              <a:t>giả</a:t>
            </a:r>
            <a:r>
              <a:rPr lang="en-ID" b="0" i="0" dirty="0">
                <a:effectLst/>
                <a:cs typeface="Arial" panose="020B0604020202020204" pitchFamily="34" charset="0"/>
              </a:rPr>
              <a:t> </a:t>
            </a:r>
            <a:r>
              <a:rPr lang="en-ID" b="0" i="0" dirty="0" err="1">
                <a:effectLst/>
                <a:cs typeface="Arial" panose="020B0604020202020204" pitchFamily="34" charset="0"/>
              </a:rPr>
              <a:t>thuyết</a:t>
            </a:r>
            <a:r>
              <a:rPr lang="en-ID" b="0" i="0" dirty="0">
                <a:effectLst/>
                <a:cs typeface="Arial" panose="020B0604020202020204" pitchFamily="34" charset="0"/>
              </a:rPr>
              <a:t> H0 .</a:t>
            </a:r>
            <a:endParaRPr lang="en-ID" dirty="0">
              <a:cs typeface="Arial" panose="020B0604020202020204" pitchFamily="34" charset="0"/>
            </a:endParaRPr>
          </a:p>
        </p:txBody>
      </p:sp>
      <p:sp>
        <p:nvSpPr>
          <p:cNvPr id="13" name="TextBox 12">
            <a:extLst>
              <a:ext uri="{FF2B5EF4-FFF2-40B4-BE49-F238E27FC236}">
                <a16:creationId xmlns:a16="http://schemas.microsoft.com/office/drawing/2014/main" id="{40B71FAE-5AAA-DCA5-F7BA-144966F1220D}"/>
              </a:ext>
            </a:extLst>
          </p:cNvPr>
          <p:cNvSpPr txBox="1"/>
          <p:nvPr/>
        </p:nvSpPr>
        <p:spPr>
          <a:xfrm>
            <a:off x="1085850" y="1595483"/>
            <a:ext cx="3886200" cy="369332"/>
          </a:xfrm>
          <a:prstGeom prst="rect">
            <a:avLst/>
          </a:prstGeom>
          <a:noFill/>
        </p:spPr>
        <p:txBody>
          <a:bodyPr wrap="square" rtlCol="0">
            <a:spAutoFit/>
          </a:bodyPr>
          <a:lstStyle/>
          <a:p>
            <a:r>
              <a:rPr lang="en-US" i="1" u="sng" dirty="0" err="1"/>
              <a:t>Sử</a:t>
            </a:r>
            <a:r>
              <a:rPr lang="en-US" i="1" u="sng" dirty="0"/>
              <a:t> </a:t>
            </a:r>
            <a:r>
              <a:rPr lang="en-US" i="1" u="sng" dirty="0" err="1"/>
              <a:t>dụng</a:t>
            </a:r>
            <a:r>
              <a:rPr lang="en-US" i="1" u="sng" dirty="0"/>
              <a:t> </a:t>
            </a:r>
            <a:r>
              <a:rPr lang="en-US" i="1" u="sng" dirty="0" err="1"/>
              <a:t>miền</a:t>
            </a:r>
            <a:r>
              <a:rPr lang="en-US" i="1" u="sng" dirty="0"/>
              <a:t> </a:t>
            </a:r>
            <a:r>
              <a:rPr lang="en-US" i="1" u="sng" dirty="0" err="1"/>
              <a:t>tiêu</a:t>
            </a:r>
            <a:r>
              <a:rPr lang="en-US" i="1" u="sng" dirty="0"/>
              <a:t> </a:t>
            </a:r>
            <a:r>
              <a:rPr lang="en-US" i="1" u="sng" dirty="0" err="1"/>
              <a:t>chuẩn</a:t>
            </a:r>
            <a:endParaRPr lang="en-ID" i="1" u="sng" dirty="0"/>
          </a:p>
        </p:txBody>
      </p:sp>
      <p:sp>
        <p:nvSpPr>
          <p:cNvPr id="14" name="TextBox 13">
            <a:extLst>
              <a:ext uri="{FF2B5EF4-FFF2-40B4-BE49-F238E27FC236}">
                <a16:creationId xmlns:a16="http://schemas.microsoft.com/office/drawing/2014/main" id="{275FCEB3-397D-6D88-1996-FE230E5C5CCD}"/>
              </a:ext>
            </a:extLst>
          </p:cNvPr>
          <p:cNvSpPr txBox="1"/>
          <p:nvPr/>
        </p:nvSpPr>
        <p:spPr>
          <a:xfrm>
            <a:off x="1085850" y="3759223"/>
            <a:ext cx="4171950" cy="369332"/>
          </a:xfrm>
          <a:prstGeom prst="rect">
            <a:avLst/>
          </a:prstGeom>
          <a:noFill/>
        </p:spPr>
        <p:txBody>
          <a:bodyPr wrap="square" rtlCol="0">
            <a:spAutoFit/>
          </a:bodyPr>
          <a:lstStyle/>
          <a:p>
            <a:r>
              <a:rPr lang="en-US" i="1" u="sng" dirty="0" err="1"/>
              <a:t>Sử</a:t>
            </a:r>
            <a:r>
              <a:rPr lang="en-US" i="1" u="sng" dirty="0"/>
              <a:t> </a:t>
            </a:r>
            <a:r>
              <a:rPr lang="en-US" i="1" u="sng" dirty="0" err="1"/>
              <a:t>dụng</a:t>
            </a:r>
            <a:r>
              <a:rPr lang="en-US" i="1" u="sng" dirty="0"/>
              <a:t> </a:t>
            </a:r>
            <a:r>
              <a:rPr lang="en-US" i="1" u="sng" dirty="0" err="1"/>
              <a:t>xác</a:t>
            </a:r>
            <a:r>
              <a:rPr lang="en-US" i="1" u="sng" dirty="0"/>
              <a:t> </a:t>
            </a:r>
            <a:r>
              <a:rPr lang="en-US" i="1" u="sng" dirty="0" err="1"/>
              <a:t>suất</a:t>
            </a:r>
            <a:r>
              <a:rPr lang="en-US" i="1" u="sng" dirty="0"/>
              <a:t> ý </a:t>
            </a:r>
            <a:r>
              <a:rPr lang="en-US" i="1" u="sng" dirty="0" err="1"/>
              <a:t>nghĩa</a:t>
            </a:r>
            <a:r>
              <a:rPr lang="en-US" i="1" u="sng" dirty="0"/>
              <a:t> (p-value)</a:t>
            </a:r>
            <a:endParaRPr lang="en-ID" i="1" u="sng" dirty="0"/>
          </a:p>
        </p:txBody>
      </p:sp>
      <p:sp>
        <p:nvSpPr>
          <p:cNvPr id="15" name="TextBox 14">
            <a:extLst>
              <a:ext uri="{FF2B5EF4-FFF2-40B4-BE49-F238E27FC236}">
                <a16:creationId xmlns:a16="http://schemas.microsoft.com/office/drawing/2014/main" id="{CC013F04-1F4E-47A5-6E32-9252769A3BA0}"/>
              </a:ext>
            </a:extLst>
          </p:cNvPr>
          <p:cNvSpPr txBox="1"/>
          <p:nvPr/>
        </p:nvSpPr>
        <p:spPr>
          <a:xfrm>
            <a:off x="628650" y="4111595"/>
            <a:ext cx="8134350" cy="646331"/>
          </a:xfrm>
          <a:prstGeom prst="rect">
            <a:avLst/>
          </a:prstGeom>
          <a:noFill/>
        </p:spPr>
        <p:txBody>
          <a:bodyPr wrap="square" rtlCol="0">
            <a:spAutoFit/>
          </a:bodyPr>
          <a:lstStyle/>
          <a:p>
            <a:r>
              <a:rPr lang="en-ID" dirty="0" err="1">
                <a:cs typeface="Arial" panose="020B0604020202020204" pitchFamily="34" charset="0"/>
              </a:rPr>
              <a:t>L</a:t>
            </a:r>
            <a:r>
              <a:rPr lang="en-ID" b="0" i="0" dirty="0" err="1">
                <a:effectLst/>
                <a:cs typeface="Arial" panose="020B0604020202020204" pitchFamily="34" charset="0"/>
              </a:rPr>
              <a:t>à</a:t>
            </a:r>
            <a:r>
              <a:rPr lang="en-ID" b="0" i="0" dirty="0">
                <a:effectLst/>
                <a:cs typeface="Arial" panose="020B0604020202020204" pitchFamily="34" charset="0"/>
              </a:rPr>
              <a:t> </a:t>
            </a:r>
            <a:r>
              <a:rPr lang="en-ID" b="0" i="0" dirty="0" err="1">
                <a:effectLst/>
                <a:cs typeface="Arial" panose="020B0604020202020204" pitchFamily="34" charset="0"/>
              </a:rPr>
              <a:t>giá</a:t>
            </a:r>
            <a:r>
              <a:rPr lang="en-ID" b="0" i="0" dirty="0">
                <a:effectLst/>
                <a:cs typeface="Arial" panose="020B0604020202020204" pitchFamily="34" charset="0"/>
              </a:rPr>
              <a:t> </a:t>
            </a:r>
            <a:r>
              <a:rPr lang="en-ID" b="0" i="0" dirty="0" err="1">
                <a:effectLst/>
                <a:cs typeface="Arial" panose="020B0604020202020204" pitchFamily="34" charset="0"/>
              </a:rPr>
              <a:t>trị</a:t>
            </a:r>
            <a:r>
              <a:rPr lang="en-ID" b="0" i="0" dirty="0">
                <a:effectLst/>
                <a:cs typeface="Arial" panose="020B0604020202020204" pitchFamily="34" charset="0"/>
              </a:rPr>
              <a:t> </a:t>
            </a:r>
            <a:r>
              <a:rPr lang="en-ID" b="0" i="0" dirty="0" err="1">
                <a:effectLst/>
                <a:cs typeface="Arial" panose="020B0604020202020204" pitchFamily="34" charset="0"/>
              </a:rPr>
              <a:t>của</a:t>
            </a:r>
            <a:r>
              <a:rPr lang="en-ID" b="0" i="0" dirty="0">
                <a:effectLst/>
                <a:cs typeface="Arial" panose="020B0604020202020204" pitchFamily="34" charset="0"/>
              </a:rPr>
              <a:t> </a:t>
            </a:r>
            <a:r>
              <a:rPr lang="en-ID" b="0" i="0" dirty="0" err="1">
                <a:effectLst/>
                <a:cs typeface="Arial" panose="020B0604020202020204" pitchFamily="34" charset="0"/>
              </a:rPr>
              <a:t>xác</a:t>
            </a:r>
            <a:r>
              <a:rPr lang="en-ID" b="0" i="0" dirty="0">
                <a:effectLst/>
                <a:cs typeface="Arial" panose="020B0604020202020204" pitchFamily="34" charset="0"/>
              </a:rPr>
              <a:t> </a:t>
            </a:r>
            <a:r>
              <a:rPr lang="en-ID" b="0" i="0" dirty="0" err="1">
                <a:effectLst/>
                <a:cs typeface="Arial" panose="020B0604020202020204" pitchFamily="34" charset="0"/>
              </a:rPr>
              <a:t>suất</a:t>
            </a:r>
            <a:r>
              <a:rPr lang="en-ID" b="0" i="0" dirty="0">
                <a:effectLst/>
                <a:cs typeface="Arial" panose="020B0604020202020204" pitchFamily="34" charset="0"/>
              </a:rPr>
              <a:t> </a:t>
            </a:r>
            <a:r>
              <a:rPr lang="en-ID" b="0" i="0" dirty="0" err="1">
                <a:effectLst/>
                <a:cs typeface="Arial" panose="020B0604020202020204" pitchFamily="34" charset="0"/>
              </a:rPr>
              <a:t>phạm</a:t>
            </a:r>
            <a:r>
              <a:rPr lang="en-ID" b="0" i="0" dirty="0">
                <a:effectLst/>
                <a:cs typeface="Arial" panose="020B0604020202020204" pitchFamily="34" charset="0"/>
              </a:rPr>
              <a:t> </a:t>
            </a:r>
            <a:r>
              <a:rPr lang="en-ID" b="0" i="0" dirty="0" err="1">
                <a:effectLst/>
                <a:cs typeface="Arial" panose="020B0604020202020204" pitchFamily="34" charset="0"/>
              </a:rPr>
              <a:t>sai</a:t>
            </a:r>
            <a:r>
              <a:rPr lang="en-ID" b="0" i="0" dirty="0">
                <a:effectLst/>
                <a:cs typeface="Arial" panose="020B0604020202020204" pitchFamily="34" charset="0"/>
              </a:rPr>
              <a:t> </a:t>
            </a:r>
            <a:r>
              <a:rPr lang="en-ID" b="0" i="0" dirty="0" err="1">
                <a:effectLst/>
                <a:cs typeface="Arial" panose="020B0604020202020204" pitchFamily="34" charset="0"/>
              </a:rPr>
              <a:t>lầm</a:t>
            </a:r>
            <a:r>
              <a:rPr lang="en-ID" b="0" i="0" dirty="0">
                <a:effectLst/>
                <a:cs typeface="Arial" panose="020B0604020202020204" pitchFamily="34" charset="0"/>
              </a:rPr>
              <a:t> </a:t>
            </a:r>
            <a:r>
              <a:rPr lang="en-ID" b="0" i="0" dirty="0" err="1">
                <a:effectLst/>
                <a:cs typeface="Arial" panose="020B0604020202020204" pitchFamily="34" charset="0"/>
              </a:rPr>
              <a:t>nếu</a:t>
            </a:r>
            <a:r>
              <a:rPr lang="en-ID" b="0" i="0" dirty="0">
                <a:effectLst/>
                <a:cs typeface="Arial" panose="020B0604020202020204" pitchFamily="34" charset="0"/>
              </a:rPr>
              <a:t> </a:t>
            </a:r>
            <a:r>
              <a:rPr lang="en-ID" b="0" i="0" dirty="0" err="1">
                <a:effectLst/>
                <a:cs typeface="Arial" panose="020B0604020202020204" pitchFamily="34" charset="0"/>
              </a:rPr>
              <a:t>bác</a:t>
            </a:r>
            <a:r>
              <a:rPr lang="en-ID" b="0" i="0" dirty="0">
                <a:effectLst/>
                <a:cs typeface="Arial" panose="020B0604020202020204" pitchFamily="34" charset="0"/>
              </a:rPr>
              <a:t> </a:t>
            </a:r>
            <a:r>
              <a:rPr lang="en-ID" b="0" i="0" dirty="0" err="1">
                <a:effectLst/>
                <a:cs typeface="Arial" panose="020B0604020202020204" pitchFamily="34" charset="0"/>
              </a:rPr>
              <a:t>bỏ</a:t>
            </a:r>
            <a:r>
              <a:rPr lang="en-ID" b="0" i="0" dirty="0">
                <a:effectLst/>
                <a:cs typeface="Arial" panose="020B0604020202020204" pitchFamily="34" charset="0"/>
              </a:rPr>
              <a:t> </a:t>
            </a:r>
            <a:r>
              <a:rPr lang="en-ID" b="0" i="0" dirty="0" err="1">
                <a:effectLst/>
                <a:cs typeface="Arial" panose="020B0604020202020204" pitchFamily="34" charset="0"/>
              </a:rPr>
              <a:t>giả</a:t>
            </a:r>
            <a:r>
              <a:rPr lang="en-ID" b="0" i="0" dirty="0">
                <a:effectLst/>
                <a:cs typeface="Arial" panose="020B0604020202020204" pitchFamily="34" charset="0"/>
              </a:rPr>
              <a:t> </a:t>
            </a:r>
            <a:r>
              <a:rPr lang="en-ID" b="0" i="0" dirty="0" err="1">
                <a:effectLst/>
                <a:cs typeface="Arial" panose="020B0604020202020204" pitchFamily="34" charset="0"/>
              </a:rPr>
              <a:t>thuyết</a:t>
            </a:r>
            <a:r>
              <a:rPr lang="en-ID" b="0" i="0" dirty="0">
                <a:effectLst/>
                <a:cs typeface="Arial" panose="020B0604020202020204" pitchFamily="34" charset="0"/>
              </a:rPr>
              <a:t> H</a:t>
            </a:r>
            <a:r>
              <a:rPr lang="en-ID" b="0" i="0" baseline="-25000" dirty="0">
                <a:effectLst/>
                <a:cs typeface="Arial" panose="020B0604020202020204" pitchFamily="34" charset="0"/>
              </a:rPr>
              <a:t>0</a:t>
            </a:r>
            <a:r>
              <a:rPr lang="en-ID" b="0" i="0" dirty="0">
                <a:effectLst/>
                <a:cs typeface="Arial" panose="020B0604020202020204" pitchFamily="34" charset="0"/>
              </a:rPr>
              <a:t> </a:t>
            </a:r>
            <a:r>
              <a:rPr lang="en-ID" b="0" i="0" dirty="0" err="1">
                <a:effectLst/>
                <a:cs typeface="Arial" panose="020B0604020202020204" pitchFamily="34" charset="0"/>
              </a:rPr>
              <a:t>khi</a:t>
            </a:r>
            <a:r>
              <a:rPr lang="en-ID" b="0" i="0" dirty="0">
                <a:effectLst/>
                <a:cs typeface="Arial" panose="020B0604020202020204" pitchFamily="34" charset="0"/>
              </a:rPr>
              <a:t> ta </a:t>
            </a:r>
            <a:r>
              <a:rPr lang="en-ID" b="0" i="0" dirty="0" err="1">
                <a:effectLst/>
                <a:cs typeface="Arial" panose="020B0604020202020204" pitchFamily="34" charset="0"/>
              </a:rPr>
              <a:t>có</a:t>
            </a:r>
            <a:r>
              <a:rPr lang="en-ID" b="0" i="0" dirty="0">
                <a:effectLst/>
                <a:cs typeface="Arial" panose="020B0604020202020204" pitchFamily="34" charset="0"/>
              </a:rPr>
              <a:t> </a:t>
            </a:r>
            <a:r>
              <a:rPr lang="en-ID" b="0" i="0" dirty="0" err="1">
                <a:effectLst/>
                <a:cs typeface="Arial" panose="020B0604020202020204" pitchFamily="34" charset="0"/>
              </a:rPr>
              <a:t>giá</a:t>
            </a:r>
            <a:r>
              <a:rPr lang="en-ID" b="0" i="0" dirty="0">
                <a:effectLst/>
                <a:cs typeface="Arial" panose="020B0604020202020204" pitchFamily="34" charset="0"/>
              </a:rPr>
              <a:t> </a:t>
            </a:r>
            <a:r>
              <a:rPr lang="en-ID" b="0" i="0" dirty="0" err="1">
                <a:effectLst/>
                <a:cs typeface="Arial" panose="020B0604020202020204" pitchFamily="34" charset="0"/>
              </a:rPr>
              <a:t>trị</a:t>
            </a:r>
            <a:r>
              <a:rPr lang="en-ID" b="0" i="0" dirty="0">
                <a:effectLst/>
                <a:cs typeface="Arial" panose="020B0604020202020204" pitchFamily="34" charset="0"/>
              </a:rPr>
              <a:t> </a:t>
            </a:r>
            <a:r>
              <a:rPr lang="en-ID" b="0" i="0" dirty="0" err="1">
                <a:effectLst/>
                <a:cs typeface="Arial" panose="020B0604020202020204" pitchFamily="34" charset="0"/>
              </a:rPr>
              <a:t>mẫu</a:t>
            </a:r>
            <a:r>
              <a:rPr lang="en-ID" b="0" i="0" dirty="0">
                <a:effectLst/>
                <a:cs typeface="Arial" panose="020B0604020202020204" pitchFamily="34" charset="0"/>
              </a:rPr>
              <a:t> </a:t>
            </a:r>
            <a:r>
              <a:rPr lang="en-ID" b="0" i="0" dirty="0" err="1">
                <a:effectLst/>
                <a:cs typeface="Arial" panose="020B0604020202020204" pitchFamily="34" charset="0"/>
              </a:rPr>
              <a:t>cụ</a:t>
            </a:r>
            <a:r>
              <a:rPr lang="en-ID" b="0" i="0" dirty="0">
                <a:effectLst/>
                <a:cs typeface="Arial" panose="020B0604020202020204" pitchFamily="34" charset="0"/>
              </a:rPr>
              <a:t> </a:t>
            </a:r>
            <a:r>
              <a:rPr lang="en-ID" b="0" i="0" dirty="0" err="1">
                <a:effectLst/>
                <a:cs typeface="Arial" panose="020B0604020202020204" pitchFamily="34" charset="0"/>
              </a:rPr>
              <a:t>thể</a:t>
            </a:r>
            <a:r>
              <a:rPr lang="en-ID" b="0" i="0" dirty="0">
                <a:effectLst/>
                <a:cs typeface="Arial" panose="020B0604020202020204" pitchFamily="34" charset="0"/>
              </a:rPr>
              <a:t> </a:t>
            </a:r>
            <a:r>
              <a:rPr lang="en-ID" b="0" i="0" dirty="0" err="1">
                <a:effectLst/>
                <a:cs typeface="Arial" panose="020B0604020202020204" pitchFamily="34" charset="0"/>
              </a:rPr>
              <a:t>đó</a:t>
            </a:r>
            <a:r>
              <a:rPr lang="en-ID" b="0" i="0" dirty="0">
                <a:effectLst/>
                <a:cs typeface="Arial" panose="020B0604020202020204" pitchFamily="34" charset="0"/>
              </a:rPr>
              <a:t> </a:t>
            </a:r>
            <a:r>
              <a:rPr lang="en-ID" b="0" i="0" dirty="0" err="1">
                <a:effectLst/>
                <a:cs typeface="Arial" panose="020B0604020202020204" pitchFamily="34" charset="0"/>
              </a:rPr>
              <a:t>trong</a:t>
            </a:r>
            <a:r>
              <a:rPr lang="en-ID" b="0" i="0" dirty="0">
                <a:effectLst/>
                <a:cs typeface="Arial" panose="020B0604020202020204" pitchFamily="34" charset="0"/>
              </a:rPr>
              <a:t> </a:t>
            </a:r>
            <a:r>
              <a:rPr lang="en-ID" b="0" i="0" dirty="0" err="1">
                <a:effectLst/>
                <a:cs typeface="Arial" panose="020B0604020202020204" pitchFamily="34" charset="0"/>
              </a:rPr>
              <a:t>khi</a:t>
            </a:r>
            <a:r>
              <a:rPr lang="en-ID" b="0" i="0" dirty="0">
                <a:effectLst/>
                <a:cs typeface="Arial" panose="020B0604020202020204" pitchFamily="34" charset="0"/>
              </a:rPr>
              <a:t> </a:t>
            </a:r>
            <a:r>
              <a:rPr lang="en-ID" b="0" i="0" dirty="0" err="1">
                <a:effectLst/>
                <a:cs typeface="Arial" panose="020B0604020202020204" pitchFamily="34" charset="0"/>
              </a:rPr>
              <a:t>giả</a:t>
            </a:r>
            <a:r>
              <a:rPr lang="en-ID" b="0" i="0" dirty="0">
                <a:effectLst/>
                <a:cs typeface="Arial" panose="020B0604020202020204" pitchFamily="34" charset="0"/>
              </a:rPr>
              <a:t> </a:t>
            </a:r>
            <a:r>
              <a:rPr lang="en-ID" b="0" i="0" dirty="0" err="1">
                <a:effectLst/>
                <a:cs typeface="Arial" panose="020B0604020202020204" pitchFamily="34" charset="0"/>
              </a:rPr>
              <a:t>thuyết</a:t>
            </a:r>
            <a:r>
              <a:rPr lang="en-ID" b="0" i="0" dirty="0">
                <a:effectLst/>
                <a:cs typeface="Arial" panose="020B0604020202020204" pitchFamily="34" charset="0"/>
              </a:rPr>
              <a:t> </a:t>
            </a:r>
            <a:r>
              <a:rPr lang="en-ID" b="0" i="0" dirty="0" err="1">
                <a:effectLst/>
                <a:cs typeface="Arial" panose="020B0604020202020204" pitchFamily="34" charset="0"/>
              </a:rPr>
              <a:t>là</a:t>
            </a:r>
            <a:r>
              <a:rPr lang="en-ID" b="0" i="0" dirty="0">
                <a:effectLst/>
                <a:cs typeface="Arial" panose="020B0604020202020204" pitchFamily="34" charset="0"/>
              </a:rPr>
              <a:t> </a:t>
            </a:r>
            <a:r>
              <a:rPr lang="en-ID" b="0" i="0" dirty="0" err="1">
                <a:effectLst/>
                <a:cs typeface="Arial" panose="020B0604020202020204" pitchFamily="34" charset="0"/>
              </a:rPr>
              <a:t>đúng</a:t>
            </a:r>
            <a:r>
              <a:rPr lang="en-ID" b="0" i="0" dirty="0">
                <a:effectLst/>
                <a:cs typeface="Arial" panose="020B0604020202020204" pitchFamily="34" charset="0"/>
              </a:rPr>
              <a:t> </a:t>
            </a:r>
            <a:r>
              <a:rPr lang="en-ID" b="0" i="0" dirty="0" err="1">
                <a:effectLst/>
                <a:cs typeface="Arial" panose="020B0604020202020204" pitchFamily="34" charset="0"/>
              </a:rPr>
              <a:t>đối</a:t>
            </a:r>
            <a:r>
              <a:rPr lang="en-ID" b="0" i="0" dirty="0">
                <a:effectLst/>
                <a:cs typeface="Arial" panose="020B0604020202020204" pitchFamily="34" charset="0"/>
              </a:rPr>
              <a:t> </a:t>
            </a:r>
            <a:r>
              <a:rPr lang="en-ID" b="0" i="0" dirty="0" err="1">
                <a:effectLst/>
                <a:cs typeface="Arial" panose="020B0604020202020204" pitchFamily="34" charset="0"/>
              </a:rPr>
              <a:t>với</a:t>
            </a:r>
            <a:r>
              <a:rPr lang="en-ID" b="0" i="0" dirty="0">
                <a:effectLst/>
                <a:cs typeface="Arial" panose="020B0604020202020204" pitchFamily="34" charset="0"/>
              </a:rPr>
              <a:t> </a:t>
            </a:r>
            <a:r>
              <a:rPr lang="en-ID" b="0" i="0" dirty="0" err="1">
                <a:effectLst/>
                <a:cs typeface="Arial" panose="020B0604020202020204" pitchFamily="34" charset="0"/>
              </a:rPr>
              <a:t>mẫu</a:t>
            </a:r>
            <a:r>
              <a:rPr lang="en-ID" b="0" i="0" dirty="0">
                <a:effectLst/>
                <a:cs typeface="Arial" panose="020B0604020202020204" pitchFamily="34" charset="0"/>
              </a:rPr>
              <a:t> </a:t>
            </a:r>
            <a:r>
              <a:rPr lang="en-ID" b="0" i="0" dirty="0" err="1">
                <a:effectLst/>
                <a:cs typeface="Arial" panose="020B0604020202020204" pitchFamily="34" charset="0"/>
              </a:rPr>
              <a:t>đang</a:t>
            </a:r>
            <a:r>
              <a:rPr lang="en-ID" b="0" i="0" dirty="0">
                <a:effectLst/>
                <a:cs typeface="Arial" panose="020B0604020202020204" pitchFamily="34" charset="0"/>
              </a:rPr>
              <a:t> </a:t>
            </a:r>
            <a:r>
              <a:rPr lang="en-ID" b="0" i="0" dirty="0" err="1">
                <a:effectLst/>
                <a:cs typeface="Arial" panose="020B0604020202020204" pitchFamily="34" charset="0"/>
              </a:rPr>
              <a:t>xét</a:t>
            </a:r>
            <a:r>
              <a:rPr lang="en-ID" b="0" i="0" dirty="0">
                <a:effectLst/>
                <a:cs typeface="Arial" panose="020B0604020202020204" pitchFamily="34" charset="0"/>
              </a:rPr>
              <a:t>.</a:t>
            </a:r>
            <a:endParaRPr lang="en-ID" dirty="0">
              <a:cs typeface="Arial" panose="020B0604020202020204" pitchFamily="34" charset="0"/>
            </a:endParaRPr>
          </a:p>
        </p:txBody>
      </p:sp>
      <p:sp>
        <p:nvSpPr>
          <p:cNvPr id="16" name="TextBox 15">
            <a:extLst>
              <a:ext uri="{FF2B5EF4-FFF2-40B4-BE49-F238E27FC236}">
                <a16:creationId xmlns:a16="http://schemas.microsoft.com/office/drawing/2014/main" id="{720D04E5-BBB8-2766-585F-9AFF65C87CAE}"/>
              </a:ext>
            </a:extLst>
          </p:cNvPr>
          <p:cNvSpPr txBox="1"/>
          <p:nvPr/>
        </p:nvSpPr>
        <p:spPr>
          <a:xfrm>
            <a:off x="669408" y="4895379"/>
            <a:ext cx="7924800" cy="1200329"/>
          </a:xfrm>
          <a:prstGeom prst="rect">
            <a:avLst/>
          </a:prstGeom>
          <a:noFill/>
        </p:spPr>
        <p:txBody>
          <a:bodyPr wrap="square" rtlCol="0">
            <a:spAutoFit/>
          </a:bodyPr>
          <a:lstStyle/>
          <a:p>
            <a:r>
              <a:rPr lang="en-US" dirty="0" err="1"/>
              <a:t>Bước</a:t>
            </a:r>
            <a:r>
              <a:rPr lang="en-US" dirty="0"/>
              <a:t> 1+2: </a:t>
            </a:r>
            <a:r>
              <a:rPr lang="en-US" dirty="0" err="1"/>
              <a:t>tương</a:t>
            </a:r>
            <a:r>
              <a:rPr lang="en-US" dirty="0"/>
              <a:t> </a:t>
            </a:r>
            <a:r>
              <a:rPr lang="en-US" dirty="0" err="1"/>
              <a:t>tự</a:t>
            </a:r>
            <a:r>
              <a:rPr lang="en-US" dirty="0"/>
              <a:t> </a:t>
            </a:r>
            <a:r>
              <a:rPr lang="en-US" dirty="0" err="1"/>
              <a:t>sử</a:t>
            </a:r>
            <a:r>
              <a:rPr lang="en-US" dirty="0"/>
              <a:t> </a:t>
            </a:r>
            <a:r>
              <a:rPr lang="en-US" dirty="0" err="1"/>
              <a:t>dụng</a:t>
            </a:r>
            <a:r>
              <a:rPr lang="en-US" dirty="0"/>
              <a:t> </a:t>
            </a:r>
            <a:r>
              <a:rPr lang="en-US" dirty="0" err="1"/>
              <a:t>miền</a:t>
            </a:r>
            <a:r>
              <a:rPr lang="en-US" dirty="0"/>
              <a:t> </a:t>
            </a:r>
            <a:r>
              <a:rPr lang="en-US" dirty="0" err="1"/>
              <a:t>tiêu</a:t>
            </a:r>
            <a:r>
              <a:rPr lang="en-US" dirty="0"/>
              <a:t> </a:t>
            </a:r>
            <a:r>
              <a:rPr lang="en-US" dirty="0" err="1"/>
              <a:t>chuẩn</a:t>
            </a:r>
            <a:endParaRPr lang="en-US" dirty="0"/>
          </a:p>
          <a:p>
            <a:r>
              <a:rPr lang="en-US" dirty="0" err="1"/>
              <a:t>Bước</a:t>
            </a:r>
            <a:r>
              <a:rPr lang="en-US" dirty="0"/>
              <a:t> 3: </a:t>
            </a:r>
            <a:r>
              <a:rPr lang="en-US" dirty="0" err="1"/>
              <a:t>Tính</a:t>
            </a:r>
            <a:r>
              <a:rPr lang="en-US" dirty="0"/>
              <a:t> </a:t>
            </a:r>
            <a:r>
              <a:rPr lang="en-US" dirty="0" err="1"/>
              <a:t>xác</a:t>
            </a:r>
            <a:r>
              <a:rPr lang="en-US" dirty="0"/>
              <a:t> </a:t>
            </a:r>
            <a:r>
              <a:rPr lang="en-US" dirty="0" err="1"/>
              <a:t>suất</a:t>
            </a:r>
            <a:r>
              <a:rPr lang="en-US" dirty="0"/>
              <a:t> ý </a:t>
            </a:r>
            <a:r>
              <a:rPr lang="en-US" dirty="0" err="1"/>
              <a:t>nghĩa</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giá</a:t>
            </a:r>
            <a:r>
              <a:rPr lang="en-US" dirty="0"/>
              <a:t> </a:t>
            </a:r>
            <a:r>
              <a:rPr lang="en-US" dirty="0" err="1"/>
              <a:t>trị</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tiêu</a:t>
            </a:r>
            <a:r>
              <a:rPr lang="en-US" dirty="0"/>
              <a:t> </a:t>
            </a:r>
            <a:r>
              <a:rPr lang="en-US" dirty="0" err="1"/>
              <a:t>chuẩn</a:t>
            </a:r>
            <a:r>
              <a:rPr lang="en-US" dirty="0"/>
              <a:t> </a:t>
            </a:r>
            <a:r>
              <a:rPr lang="en-US" dirty="0" err="1"/>
              <a:t>thống</a:t>
            </a:r>
            <a:r>
              <a:rPr lang="en-US" dirty="0"/>
              <a:t> </a:t>
            </a:r>
            <a:r>
              <a:rPr lang="en-US" dirty="0" err="1"/>
              <a:t>kê</a:t>
            </a:r>
            <a:r>
              <a:rPr lang="en-US" dirty="0"/>
              <a:t> </a:t>
            </a:r>
            <a:r>
              <a:rPr lang="en-US" dirty="0" err="1"/>
              <a:t>đã</a:t>
            </a:r>
            <a:r>
              <a:rPr lang="en-US" dirty="0"/>
              <a:t> </a:t>
            </a:r>
            <a:r>
              <a:rPr lang="en-US" dirty="0" err="1"/>
              <a:t>tính</a:t>
            </a:r>
            <a:r>
              <a:rPr lang="en-US" dirty="0"/>
              <a:t> ở </a:t>
            </a:r>
            <a:r>
              <a:rPr lang="en-US" dirty="0" err="1"/>
              <a:t>bước</a:t>
            </a:r>
            <a:r>
              <a:rPr lang="en-US" dirty="0"/>
              <a:t> 2</a:t>
            </a:r>
          </a:p>
          <a:p>
            <a:r>
              <a:rPr lang="en-US" dirty="0" err="1"/>
              <a:t>Bước</a:t>
            </a:r>
            <a:r>
              <a:rPr lang="en-US" dirty="0"/>
              <a:t> 4: So </a:t>
            </a:r>
            <a:r>
              <a:rPr lang="en-US" dirty="0" err="1"/>
              <a:t>sanh</a:t>
            </a:r>
            <a:r>
              <a:rPr lang="en-US" dirty="0"/>
              <a:t> </a:t>
            </a:r>
            <a:r>
              <a:rPr lang="en-US" dirty="0" err="1"/>
              <a:t>xác</a:t>
            </a:r>
            <a:r>
              <a:rPr lang="en-US" dirty="0"/>
              <a:t> </a:t>
            </a:r>
            <a:r>
              <a:rPr lang="en-US" dirty="0" err="1"/>
              <a:t>suất</a:t>
            </a:r>
            <a:r>
              <a:rPr lang="en-US" dirty="0"/>
              <a:t> ý </a:t>
            </a:r>
            <a:r>
              <a:rPr lang="en-US" dirty="0" err="1"/>
              <a:t>nghĩa</a:t>
            </a:r>
            <a:r>
              <a:rPr lang="en-US" dirty="0"/>
              <a:t> </a:t>
            </a:r>
            <a:r>
              <a:rPr lang="en-US" dirty="0" err="1"/>
              <a:t>trên</a:t>
            </a:r>
            <a:r>
              <a:rPr lang="en-US" dirty="0"/>
              <a:t> </a:t>
            </a:r>
            <a:r>
              <a:rPr lang="en-US" dirty="0" err="1"/>
              <a:t>đây</a:t>
            </a:r>
            <a:r>
              <a:rPr lang="en-US" dirty="0"/>
              <a:t> </a:t>
            </a:r>
            <a:r>
              <a:rPr lang="en-US" dirty="0" err="1"/>
              <a:t>với</a:t>
            </a:r>
            <a:r>
              <a:rPr lang="en-US" dirty="0"/>
              <a:t> </a:t>
            </a:r>
            <a:r>
              <a:rPr lang="en-US" dirty="0" err="1"/>
              <a:t>mức</a:t>
            </a:r>
            <a:r>
              <a:rPr lang="en-US" dirty="0"/>
              <a:t> ý </a:t>
            </a:r>
            <a:r>
              <a:rPr lang="en-US" dirty="0" err="1"/>
              <a:t>nghĩa</a:t>
            </a:r>
            <a:r>
              <a:rPr lang="en-US" dirty="0"/>
              <a:t> </a:t>
            </a:r>
            <a:r>
              <a:rPr lang="en-US" dirty="0" err="1"/>
              <a:t>đã</a:t>
            </a:r>
            <a:r>
              <a:rPr lang="en-US" dirty="0"/>
              <a:t> </a:t>
            </a:r>
            <a:r>
              <a:rPr lang="en-US" dirty="0" err="1"/>
              <a:t>định</a:t>
            </a:r>
            <a:r>
              <a:rPr lang="en-US" dirty="0"/>
              <a:t> </a:t>
            </a:r>
            <a:r>
              <a:rPr lang="en-US" dirty="0" err="1"/>
              <a:t>trước</a:t>
            </a:r>
            <a:endParaRPr lang="en-ID" dirty="0"/>
          </a:p>
        </p:txBody>
      </p:sp>
    </p:spTree>
    <p:extLst>
      <p:ext uri="{BB962C8B-B14F-4D97-AF65-F5344CB8AC3E}">
        <p14:creationId xmlns:p14="http://schemas.microsoft.com/office/powerpoint/2010/main" val="1914340747"/>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F9F3A7C-5731-2C62-2AC6-291F26BEDC88}"/>
              </a:ext>
            </a:extLst>
          </p:cNvPr>
          <p:cNvSpPr>
            <a:spLocks noGrp="1" noChangeArrowheads="1"/>
          </p:cNvSpPr>
          <p:nvPr>
            <p:ph type="ctrTitle"/>
          </p:nvPr>
        </p:nvSpPr>
        <p:spPr>
          <a:xfrm>
            <a:off x="381000" y="136525"/>
            <a:ext cx="6858000" cy="1011238"/>
          </a:xfrm>
        </p:spPr>
        <p:txBody>
          <a:bodyPr/>
          <a:lstStyle/>
          <a:p>
            <a:pPr algn="l"/>
            <a:r>
              <a:rPr lang="en-US" altLang="en-US" sz="3300" dirty="0" err="1">
                <a:latin typeface="Arial" panose="020B0604020202020204" pitchFamily="34" charset="0"/>
                <a:cs typeface="Arial" panose="020B0604020202020204" pitchFamily="34" charset="0"/>
              </a:rPr>
              <a:t>Kiến</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thức</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yêu</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cầu</a:t>
            </a:r>
            <a:endParaRPr lang="en-US" altLang="en-US" sz="3300" dirty="0">
              <a:latin typeface="Arial" panose="020B0604020202020204" pitchFamily="34" charset="0"/>
              <a:cs typeface="Arial" panose="020B0604020202020204" pitchFamily="34" charset="0"/>
            </a:endParaRPr>
          </a:p>
        </p:txBody>
      </p:sp>
      <p:sp>
        <p:nvSpPr>
          <p:cNvPr id="16387" name="Rectangle 3">
            <a:extLst>
              <a:ext uri="{FF2B5EF4-FFF2-40B4-BE49-F238E27FC236}">
                <a16:creationId xmlns:a16="http://schemas.microsoft.com/office/drawing/2014/main" id="{DAC81A58-309C-1A9A-CC06-4FDDB5BE14BF}"/>
              </a:ext>
            </a:extLst>
          </p:cNvPr>
          <p:cNvSpPr>
            <a:spLocks noGrp="1" noChangeArrowheads="1"/>
          </p:cNvSpPr>
          <p:nvPr>
            <p:ph type="subTitle" idx="1"/>
          </p:nvPr>
        </p:nvSpPr>
        <p:spPr>
          <a:xfrm>
            <a:off x="381000" y="1600200"/>
            <a:ext cx="8134350" cy="5121275"/>
          </a:xfrm>
        </p:spPr>
        <p:txBody>
          <a:bodyPr wrap="square" numCol="1" anchor="t" anchorCtr="0" compatLnSpc="1">
            <a:prstTxWarp prst="textNoShape">
              <a:avLst/>
            </a:prstTxWarp>
          </a:bodyPr>
          <a:lstStyle/>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Biết</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sử</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dụng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một</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trong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các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ngôn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ngữ</a:t>
            </a:r>
            <a:r>
              <a:rPr lang="en-US" altLang="en-US" sz="2500" dirty="0">
                <a:latin typeface="Arial" panose="020B0604020202020204" pitchFamily="34" charset="0"/>
                <a:cs typeface="Arial" panose="020B0604020202020204" pitchFamily="34" charset="0"/>
              </a:rPr>
              <a:t> python, C++, Java, C# (</a:t>
            </a:r>
            <a:r>
              <a:rPr lang="en-US" altLang="en-US" sz="2500" dirty="0" err="1">
                <a:latin typeface="Arial" panose="020B0604020202020204" pitchFamily="34" charset="0"/>
                <a:cs typeface="Arial" panose="020B0604020202020204" pitchFamily="34" charset="0"/>
              </a:rPr>
              <a:t>Trong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môn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học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sẽ</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sử</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dụng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chủ</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yếu</a:t>
            </a:r>
            <a:r>
              <a:rPr lang="en-US" altLang="en-US" sz="2500" dirty="0">
                <a:latin typeface="Arial" panose="020B0604020202020204" pitchFamily="34" charset="0"/>
                <a:cs typeface="Arial" panose="020B0604020202020204" pitchFamily="34" charset="0"/>
              </a:rPr>
              <a:t> python)</a:t>
            </a:r>
          </a:p>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Cấu</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trúc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dữ</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liệu</a:t>
            </a:r>
            <a:endParaRPr lang="en-US" altLang="en-US" sz="2500" dirty="0">
              <a:latin typeface="Arial" panose="020B0604020202020204" pitchFamily="34" charset="0"/>
              <a:cs typeface="Arial" panose="020B0604020202020204" pitchFamily="34" charset="0"/>
            </a:endParaRPr>
          </a:p>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Làm</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việc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với</a:t>
            </a:r>
            <a:r>
              <a:rPr lang="en-US" altLang="en-US" sz="2500" dirty="0">
                <a:latin typeface="Arial" panose="020B0604020202020204" pitchFamily="34" charset="0"/>
                <a:cs typeface="Arial" panose="020B0604020202020204" pitchFamily="34" charset="0"/>
              </a:rPr>
              <a:t> file</a:t>
            </a:r>
          </a:p>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Có</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kiến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thức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về</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các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định</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dạng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dữ</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liệu</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thường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dùng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như</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văn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bản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ảnh</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âm</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thanh</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phim</a:t>
            </a:r>
            <a:r>
              <a:rPr lang="en-US" altLang="en-US" sz="2500" dirty="0">
                <a:latin typeface="Arial" panose="020B0604020202020204" pitchFamily="34" charset="0"/>
                <a:cs typeface="Arial" panose="020B0604020202020204" pitchFamily="34" charset="0"/>
              </a:rPr>
              <a:t>,..)</a:t>
            </a:r>
          </a:p>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Có</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kiến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thức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cơ</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bản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về</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đại</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số</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tuyến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tính</a:t>
            </a:r>
            <a:r>
              <a:rPr lang="en-US" altLang="en-US" sz="2500" dirty="0">
                <a:latin typeface="Arial" panose="020B0604020202020204" pitchFamily="34" charset="0"/>
                <a:cs typeface="Arial" panose="020B0604020202020204" pitchFamily="34" charset="0"/>
              </a:rPr>
              <a:t> và </a:t>
            </a:r>
            <a:r>
              <a:rPr lang="en-US" altLang="en-US" sz="2500" dirty="0" err="1">
                <a:latin typeface="Arial" panose="020B0604020202020204" pitchFamily="34" charset="0"/>
                <a:cs typeface="Arial" panose="020B0604020202020204" pitchFamily="34" charset="0"/>
              </a:rPr>
              <a:t>xác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suất</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thống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kê</a:t>
            </a:r>
            <a:endParaRPr lang="en-US" altLang="en-US" sz="2500" dirty="0">
              <a:latin typeface="Arial" panose="020B0604020202020204" pitchFamily="34" charset="0"/>
              <a:cs typeface="Arial" panose="020B0604020202020204" pitchFamily="34" charset="0"/>
            </a:endParaRPr>
          </a:p>
          <a:p>
            <a:pPr marL="285750" indent="-285750" algn="l">
              <a:lnSpc>
                <a:spcPct val="110000"/>
              </a:lnSpc>
            </a:pPr>
            <a:r>
              <a:rPr lang="fr-FR" altLang="en-US" dirty="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marL="285750" indent="-285750" algn="l">
              <a:lnSpc>
                <a:spcPct val="110000"/>
              </a:lnSpc>
            </a:pPr>
            <a:endParaRPr lang="en-US" altLang="en-US" sz="2400" dirty="0"/>
          </a:p>
        </p:txBody>
      </p:sp>
      <p:sp>
        <p:nvSpPr>
          <p:cNvPr id="25604" name="Slide Number Placeholder 3">
            <a:extLst>
              <a:ext uri="{FF2B5EF4-FFF2-40B4-BE49-F238E27FC236}">
                <a16:creationId xmlns:a16="http://schemas.microsoft.com/office/drawing/2014/main" id="{B56EA466-0C14-3EF4-2042-4C5B72EDFA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3C39ED0-C6A6-4A1A-A175-EC063DB3504B}" type="slidenum">
              <a:rPr lang="en-US" altLang="en-US" sz="1400">
                <a:latin typeface="Tahoma" panose="020B0604030504040204" pitchFamily="34" charset="0"/>
              </a:rPr>
              <a:pPr/>
              <a:t>6</a:t>
            </a:fld>
            <a:endParaRPr lang="en-US" altLang="en-US" sz="1400">
              <a:latin typeface="Tahoma" panose="020B0604030504040204" pitchFamily="34" charset="0"/>
            </a:endParaRPr>
          </a:p>
        </p:txBody>
      </p:sp>
      <p:sp>
        <p:nvSpPr>
          <p:cNvPr id="25605" name="Slide Number Placeholder 5">
            <a:extLst>
              <a:ext uri="{FF2B5EF4-FFF2-40B4-BE49-F238E27FC236}">
                <a16:creationId xmlns:a16="http://schemas.microsoft.com/office/drawing/2014/main" id="{DDEE5C39-30F7-DFA6-F638-E8B8F0B82480}"/>
              </a:ext>
            </a:extLst>
          </p:cNvPr>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C4CB79DC-1EFE-412D-A1C0-8B36319DBE15}" type="slidenum">
              <a:rPr lang="zh-CN" altLang="en-US" sz="1200">
                <a:latin typeface="Tahoma" panose="020B0604030504040204" pitchFamily="34" charset="0"/>
                <a:ea typeface="SimSun" panose="02010600030101010101" pitchFamily="2" charset="-122"/>
              </a:rPr>
              <a:pPr algn="r" eaLnBrk="1" hangingPunct="1"/>
              <a:t>6</a:t>
            </a:fld>
            <a:endParaRPr lang="en-US" altLang="zh-CN" sz="1200" dirty="0">
              <a:latin typeface="Tahoma" panose="020B0604030504040204" pitchFamily="34" charset="0"/>
              <a:ea typeface="SimSun" panose="02010600030101010101" pitchFamily="2" charset="-122"/>
            </a:endParaRPr>
          </a:p>
        </p:txBody>
      </p:sp>
    </p:spTree>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DB427F-B046-3DC2-7C40-0D40973C45D2}"/>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0A2F6765-F545-D3AC-5B8F-AD747CADD58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E189022-9F1F-68B1-253D-EE5DACF0EC28}"/>
              </a:ext>
            </a:extLst>
          </p:cNvPr>
          <p:cNvSpPr>
            <a:spLocks noGrp="1"/>
          </p:cNvSpPr>
          <p:nvPr>
            <p:ph type="sldNum" sz="quarter" idx="12"/>
          </p:nvPr>
        </p:nvSpPr>
        <p:spPr/>
        <p:txBody>
          <a:bodyPr/>
          <a:lstStyle/>
          <a:p>
            <a:pPr>
              <a:defRPr/>
            </a:pPr>
            <a:fld id="{F769ABA6-33D2-4B9E-AD9A-DD94F86140E0}" type="slidenum">
              <a:rPr lang="en-US" altLang="en-US" smtClean="0"/>
              <a:pPr>
                <a:defRPr/>
              </a:pPr>
              <a:t>60</a:t>
            </a:fld>
            <a:endParaRPr lang="en-US" altLang="en-US"/>
          </a:p>
        </p:txBody>
      </p:sp>
      <p:sp>
        <p:nvSpPr>
          <p:cNvPr id="8" name="TextBox 7">
            <a:extLst>
              <a:ext uri="{FF2B5EF4-FFF2-40B4-BE49-F238E27FC236}">
                <a16:creationId xmlns:a16="http://schemas.microsoft.com/office/drawing/2014/main" id="{B38708E1-BE22-B057-AF86-F6FE5796433D}"/>
              </a:ext>
            </a:extLst>
          </p:cNvPr>
          <p:cNvSpPr txBox="1"/>
          <p:nvPr/>
        </p:nvSpPr>
        <p:spPr>
          <a:xfrm>
            <a:off x="381000" y="685800"/>
            <a:ext cx="6781800" cy="400110"/>
          </a:xfrm>
          <a:prstGeom prst="rect">
            <a:avLst/>
          </a:prstGeom>
          <a:noFill/>
        </p:spPr>
        <p:txBody>
          <a:bodyPr wrap="square" rtlCol="0">
            <a:spAutoFit/>
          </a:bodyPr>
          <a:lstStyle/>
          <a:p>
            <a:r>
              <a:rPr lang="en-US" sz="2000" b="1" dirty="0"/>
              <a:t>1. </a:t>
            </a:r>
            <a:r>
              <a:rPr lang="en-US" sz="2000" b="1" dirty="0" err="1"/>
              <a:t>Kiểm</a:t>
            </a:r>
            <a:r>
              <a:rPr lang="en-US" sz="2000" b="1" dirty="0"/>
              <a:t> </a:t>
            </a:r>
            <a:r>
              <a:rPr lang="en-US" sz="2000" b="1" dirty="0" err="1"/>
              <a:t>định</a:t>
            </a:r>
            <a:r>
              <a:rPr lang="en-US" sz="2000" b="1" dirty="0"/>
              <a:t> </a:t>
            </a:r>
            <a:r>
              <a:rPr lang="en-US" sz="2000" b="1" dirty="0" err="1"/>
              <a:t>giả</a:t>
            </a:r>
            <a:r>
              <a:rPr lang="en-US" sz="2000" b="1" dirty="0"/>
              <a:t> </a:t>
            </a:r>
            <a:r>
              <a:rPr lang="en-US" sz="2000" b="1" dirty="0" err="1"/>
              <a:t>thuyết</a:t>
            </a:r>
            <a:r>
              <a:rPr lang="en-US" sz="2000" b="1" dirty="0"/>
              <a:t> </a:t>
            </a:r>
            <a:r>
              <a:rPr lang="en-US" sz="2000" b="1" dirty="0" err="1"/>
              <a:t>thống</a:t>
            </a:r>
            <a:r>
              <a:rPr lang="en-US" sz="2000" b="1" dirty="0"/>
              <a:t> </a:t>
            </a:r>
            <a:r>
              <a:rPr lang="en-US" sz="2000" b="1" dirty="0" err="1"/>
              <a:t>kê</a:t>
            </a:r>
            <a:endParaRPr lang="en-ID" sz="2000" b="1" dirty="0"/>
          </a:p>
        </p:txBody>
      </p:sp>
      <p:sp>
        <p:nvSpPr>
          <p:cNvPr id="9" name="TextBox 8">
            <a:extLst>
              <a:ext uri="{FF2B5EF4-FFF2-40B4-BE49-F238E27FC236}">
                <a16:creationId xmlns:a16="http://schemas.microsoft.com/office/drawing/2014/main" id="{2BC75E2A-1E7E-423A-3444-BAD946BB9B54}"/>
              </a:ext>
            </a:extLst>
          </p:cNvPr>
          <p:cNvSpPr txBox="1"/>
          <p:nvPr/>
        </p:nvSpPr>
        <p:spPr>
          <a:xfrm>
            <a:off x="644599" y="1339334"/>
            <a:ext cx="38862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Xét</a:t>
            </a:r>
            <a:r>
              <a:rPr lang="en-US" dirty="0"/>
              <a:t> </a:t>
            </a:r>
            <a:r>
              <a:rPr lang="en-US" dirty="0" err="1"/>
              <a:t>bài</a:t>
            </a:r>
            <a:r>
              <a:rPr lang="en-US" dirty="0"/>
              <a:t> </a:t>
            </a:r>
            <a:r>
              <a:rPr lang="en-US" dirty="0" err="1"/>
              <a:t>toán</a:t>
            </a:r>
            <a:r>
              <a:rPr lang="en-US" dirty="0"/>
              <a:t> </a:t>
            </a:r>
            <a:r>
              <a:rPr lang="en-US" dirty="0" err="1"/>
              <a:t>lật</a:t>
            </a:r>
            <a:r>
              <a:rPr lang="en-US" dirty="0"/>
              <a:t> </a:t>
            </a:r>
            <a:r>
              <a:rPr lang="en-US" dirty="0" err="1"/>
              <a:t>đồng</a:t>
            </a:r>
            <a:r>
              <a:rPr lang="en-US" dirty="0"/>
              <a:t> xu</a:t>
            </a:r>
            <a:endParaRPr lang="en-ID" dirty="0"/>
          </a:p>
        </p:txBody>
      </p:sp>
      <p:sp>
        <p:nvSpPr>
          <p:cNvPr id="2" name="TextBox 1">
            <a:extLst>
              <a:ext uri="{FF2B5EF4-FFF2-40B4-BE49-F238E27FC236}">
                <a16:creationId xmlns:a16="http://schemas.microsoft.com/office/drawing/2014/main" id="{7DED67C6-D50F-A6ED-C813-05022CC00B40}"/>
              </a:ext>
            </a:extLst>
          </p:cNvPr>
          <p:cNvSpPr txBox="1"/>
          <p:nvPr/>
        </p:nvSpPr>
        <p:spPr>
          <a:xfrm>
            <a:off x="990600" y="1746468"/>
            <a:ext cx="7620000" cy="369332"/>
          </a:xfrm>
          <a:prstGeom prst="rect">
            <a:avLst/>
          </a:prstGeom>
          <a:noFill/>
        </p:spPr>
        <p:txBody>
          <a:bodyPr wrap="square" rtlCol="0">
            <a:spAutoFit/>
          </a:bodyPr>
          <a:lstStyle/>
          <a:p>
            <a:r>
              <a:rPr lang="en-US" dirty="0" err="1"/>
              <a:t>Thực</a:t>
            </a:r>
            <a:r>
              <a:rPr lang="en-US" dirty="0"/>
              <a:t> hiện </a:t>
            </a:r>
            <a:r>
              <a:rPr lang="en-US" dirty="0" err="1"/>
              <a:t>phép</a:t>
            </a:r>
            <a:r>
              <a:rPr lang="en-US" dirty="0"/>
              <a:t> </a:t>
            </a:r>
            <a:r>
              <a:rPr lang="en-US" dirty="0" err="1"/>
              <a:t>thử</a:t>
            </a:r>
            <a:r>
              <a:rPr lang="en-US" dirty="0"/>
              <a:t> </a:t>
            </a:r>
            <a:r>
              <a:rPr lang="en-US" dirty="0" err="1"/>
              <a:t>đồng</a:t>
            </a:r>
            <a:r>
              <a:rPr lang="en-US" dirty="0"/>
              <a:t> xu n </a:t>
            </a:r>
            <a:r>
              <a:rPr lang="en-US" dirty="0" err="1"/>
              <a:t>lần</a:t>
            </a:r>
            <a:r>
              <a:rPr lang="en-US" dirty="0"/>
              <a:t> và </a:t>
            </a:r>
            <a:r>
              <a:rPr lang="en-US" dirty="0" err="1"/>
              <a:t>có</a:t>
            </a:r>
            <a:r>
              <a:rPr lang="en-US" dirty="0"/>
              <a:t> </a:t>
            </a:r>
            <a:r>
              <a:rPr lang="en-US" dirty="0" err="1"/>
              <a:t>số</a:t>
            </a:r>
            <a:r>
              <a:rPr lang="en-US" dirty="0"/>
              <a:t> </a:t>
            </a:r>
            <a:r>
              <a:rPr lang="en-US" dirty="0" err="1"/>
              <a:t>mặt</a:t>
            </a:r>
            <a:r>
              <a:rPr lang="en-US" dirty="0"/>
              <a:t> </a:t>
            </a:r>
            <a:r>
              <a:rPr lang="en-US" dirty="0" err="1"/>
              <a:t>ngửa</a:t>
            </a:r>
            <a:r>
              <a:rPr lang="en-US" dirty="0"/>
              <a:t> </a:t>
            </a:r>
            <a:r>
              <a:rPr lang="en-US" dirty="0" err="1"/>
              <a:t>là</a:t>
            </a:r>
            <a:r>
              <a:rPr lang="en-US" dirty="0"/>
              <a:t> X </a:t>
            </a:r>
            <a:r>
              <a:rPr lang="en-US" dirty="0" err="1"/>
              <a:t>lần</a:t>
            </a:r>
            <a:endParaRPr lang="en-ID" dirty="0"/>
          </a:p>
        </p:txBody>
      </p:sp>
      <p:sp>
        <p:nvSpPr>
          <p:cNvPr id="7" name="TextBox 6">
            <a:extLst>
              <a:ext uri="{FF2B5EF4-FFF2-40B4-BE49-F238E27FC236}">
                <a16:creationId xmlns:a16="http://schemas.microsoft.com/office/drawing/2014/main" id="{E225AC35-68F0-007F-BBB1-97AB1F352B3C}"/>
              </a:ext>
            </a:extLst>
          </p:cNvPr>
          <p:cNvSpPr txBox="1"/>
          <p:nvPr/>
        </p:nvSpPr>
        <p:spPr>
          <a:xfrm>
            <a:off x="1371600" y="2184558"/>
            <a:ext cx="4009496" cy="369332"/>
          </a:xfrm>
          <a:prstGeom prst="rect">
            <a:avLst/>
          </a:prstGeom>
          <a:noFill/>
        </p:spPr>
        <p:txBody>
          <a:bodyPr wrap="none" rtlCol="0">
            <a:spAutoFit/>
          </a:bodyPr>
          <a:lstStyle/>
          <a:p>
            <a:r>
              <a:rPr lang="en-US" dirty="0">
                <a:sym typeface="Wingdings" panose="05000000000000000000" pitchFamily="2" charset="2"/>
              </a:rPr>
              <a:t> </a:t>
            </a:r>
            <a:r>
              <a:rPr lang="en-US" dirty="0" err="1">
                <a:sym typeface="Wingdings" panose="05000000000000000000" pitchFamily="2" charset="2"/>
              </a:rPr>
              <a:t>Tuân</a:t>
            </a:r>
            <a:r>
              <a:rPr lang="en-US" dirty="0">
                <a:sym typeface="Wingdings" panose="05000000000000000000" pitchFamily="2" charset="2"/>
              </a:rPr>
              <a:t> </a:t>
            </a:r>
            <a:r>
              <a:rPr lang="en-US" dirty="0" err="1">
                <a:sym typeface="Wingdings" panose="05000000000000000000" pitchFamily="2" charset="2"/>
              </a:rPr>
              <a:t>theo</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phối</a:t>
            </a:r>
            <a:r>
              <a:rPr lang="en-US" dirty="0">
                <a:sym typeface="Wingdings" panose="05000000000000000000" pitchFamily="2" charset="2"/>
              </a:rPr>
              <a:t> </a:t>
            </a:r>
            <a:r>
              <a:rPr lang="en-US" dirty="0" err="1">
                <a:sym typeface="Wingdings" panose="05000000000000000000" pitchFamily="2" charset="2"/>
              </a:rPr>
              <a:t>nhị</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n,p</a:t>
            </a:r>
            <a:endParaRPr lang="en-ID" dirty="0"/>
          </a:p>
        </p:txBody>
      </p:sp>
      <p:pic>
        <p:nvPicPr>
          <p:cNvPr id="11" name="Picture 10">
            <a:extLst>
              <a:ext uri="{FF2B5EF4-FFF2-40B4-BE49-F238E27FC236}">
                <a16:creationId xmlns:a16="http://schemas.microsoft.com/office/drawing/2014/main" id="{E9D8D787-C88C-98BE-8975-8184DF974377}"/>
              </a:ext>
            </a:extLst>
          </p:cNvPr>
          <p:cNvPicPr>
            <a:picLocks noChangeAspect="1"/>
          </p:cNvPicPr>
          <p:nvPr/>
        </p:nvPicPr>
        <p:blipFill>
          <a:blip r:embed="rId3"/>
          <a:stretch>
            <a:fillRect/>
          </a:stretch>
        </p:blipFill>
        <p:spPr>
          <a:xfrm>
            <a:off x="773430" y="2806838"/>
            <a:ext cx="7772400" cy="1712898"/>
          </a:xfrm>
          <a:prstGeom prst="rect">
            <a:avLst/>
          </a:prstGeom>
        </p:spPr>
      </p:pic>
    </p:spTree>
    <p:extLst>
      <p:ext uri="{BB962C8B-B14F-4D97-AF65-F5344CB8AC3E}">
        <p14:creationId xmlns:p14="http://schemas.microsoft.com/office/powerpoint/2010/main" val="46545964"/>
      </p:ext>
    </p:extLst>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61B3448-26DF-E473-E083-06781B639D2B}"/>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86956132-3107-2257-7FF4-89BF26AB803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38B9692-41E0-BD72-47E1-E239F6C498F6}"/>
              </a:ext>
            </a:extLst>
          </p:cNvPr>
          <p:cNvSpPr>
            <a:spLocks noGrp="1"/>
          </p:cNvSpPr>
          <p:nvPr>
            <p:ph type="sldNum" sz="quarter" idx="12"/>
          </p:nvPr>
        </p:nvSpPr>
        <p:spPr/>
        <p:txBody>
          <a:bodyPr/>
          <a:lstStyle/>
          <a:p>
            <a:pPr>
              <a:defRPr/>
            </a:pPr>
            <a:fld id="{F769ABA6-33D2-4B9E-AD9A-DD94F86140E0}" type="slidenum">
              <a:rPr lang="en-US" altLang="en-US" smtClean="0"/>
              <a:pPr>
                <a:defRPr/>
              </a:pPr>
              <a:t>61</a:t>
            </a:fld>
            <a:endParaRPr lang="en-US" altLang="en-US"/>
          </a:p>
        </p:txBody>
      </p:sp>
      <p:sp>
        <p:nvSpPr>
          <p:cNvPr id="7" name="TextBox 6">
            <a:extLst>
              <a:ext uri="{FF2B5EF4-FFF2-40B4-BE49-F238E27FC236}">
                <a16:creationId xmlns:a16="http://schemas.microsoft.com/office/drawing/2014/main" id="{EBC7853C-ADD7-91FB-B44A-54F571977E01}"/>
              </a:ext>
            </a:extLst>
          </p:cNvPr>
          <p:cNvSpPr txBox="1"/>
          <p:nvPr/>
        </p:nvSpPr>
        <p:spPr>
          <a:xfrm>
            <a:off x="381000" y="685800"/>
            <a:ext cx="6781800" cy="400110"/>
          </a:xfrm>
          <a:prstGeom prst="rect">
            <a:avLst/>
          </a:prstGeom>
          <a:noFill/>
        </p:spPr>
        <p:txBody>
          <a:bodyPr wrap="square" rtlCol="0">
            <a:spAutoFit/>
          </a:bodyPr>
          <a:lstStyle/>
          <a:p>
            <a:r>
              <a:rPr lang="en-US" sz="2000" b="1" dirty="0"/>
              <a:t>1. </a:t>
            </a:r>
            <a:r>
              <a:rPr lang="en-US" sz="2000" b="1" dirty="0" err="1"/>
              <a:t>Kiểm</a:t>
            </a:r>
            <a:r>
              <a:rPr lang="en-US" sz="2000" b="1" dirty="0"/>
              <a:t> </a:t>
            </a:r>
            <a:r>
              <a:rPr lang="en-US" sz="2000" b="1" dirty="0" err="1"/>
              <a:t>định</a:t>
            </a:r>
            <a:r>
              <a:rPr lang="en-US" sz="2000" b="1" dirty="0"/>
              <a:t> </a:t>
            </a:r>
            <a:r>
              <a:rPr lang="en-US" sz="2000" b="1" dirty="0" err="1"/>
              <a:t>giả</a:t>
            </a:r>
            <a:r>
              <a:rPr lang="en-US" sz="2000" b="1" dirty="0"/>
              <a:t> </a:t>
            </a:r>
            <a:r>
              <a:rPr lang="en-US" sz="2000" b="1" dirty="0" err="1"/>
              <a:t>thuyết</a:t>
            </a:r>
            <a:r>
              <a:rPr lang="en-US" sz="2000" b="1" dirty="0"/>
              <a:t> </a:t>
            </a:r>
            <a:r>
              <a:rPr lang="en-US" sz="2000" b="1" dirty="0" err="1"/>
              <a:t>thống</a:t>
            </a:r>
            <a:r>
              <a:rPr lang="en-US" sz="2000" b="1" dirty="0"/>
              <a:t> </a:t>
            </a:r>
            <a:r>
              <a:rPr lang="en-US" sz="2000" b="1" dirty="0" err="1"/>
              <a:t>kê</a:t>
            </a:r>
            <a:endParaRPr lang="en-ID" sz="2000" b="1" dirty="0"/>
          </a:p>
        </p:txBody>
      </p:sp>
      <p:pic>
        <p:nvPicPr>
          <p:cNvPr id="9" name="Picture 8">
            <a:extLst>
              <a:ext uri="{FF2B5EF4-FFF2-40B4-BE49-F238E27FC236}">
                <a16:creationId xmlns:a16="http://schemas.microsoft.com/office/drawing/2014/main" id="{43CA2980-65A3-CD60-3139-D6109EFBB64D}"/>
              </a:ext>
            </a:extLst>
          </p:cNvPr>
          <p:cNvPicPr>
            <a:picLocks noChangeAspect="1"/>
          </p:cNvPicPr>
          <p:nvPr/>
        </p:nvPicPr>
        <p:blipFill>
          <a:blip r:embed="rId3"/>
          <a:stretch>
            <a:fillRect/>
          </a:stretch>
        </p:blipFill>
        <p:spPr>
          <a:xfrm>
            <a:off x="469750" y="1371600"/>
            <a:ext cx="8204499" cy="3962400"/>
          </a:xfrm>
          <a:prstGeom prst="rect">
            <a:avLst/>
          </a:prstGeom>
        </p:spPr>
      </p:pic>
    </p:spTree>
    <p:extLst>
      <p:ext uri="{BB962C8B-B14F-4D97-AF65-F5344CB8AC3E}">
        <p14:creationId xmlns:p14="http://schemas.microsoft.com/office/powerpoint/2010/main" val="629887827"/>
      </p:ext>
    </p:extLst>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E911171-7B92-9853-DC87-F24C90076A7B}"/>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C837355C-A72B-8573-580C-AD526559792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38DE180-2983-3BD9-C9D1-F1166471194C}"/>
              </a:ext>
            </a:extLst>
          </p:cNvPr>
          <p:cNvSpPr>
            <a:spLocks noGrp="1"/>
          </p:cNvSpPr>
          <p:nvPr>
            <p:ph type="sldNum" sz="quarter" idx="12"/>
          </p:nvPr>
        </p:nvSpPr>
        <p:spPr/>
        <p:txBody>
          <a:bodyPr/>
          <a:lstStyle/>
          <a:p>
            <a:pPr>
              <a:defRPr/>
            </a:pPr>
            <a:fld id="{F769ABA6-33D2-4B9E-AD9A-DD94F86140E0}" type="slidenum">
              <a:rPr lang="en-US" altLang="en-US" smtClean="0"/>
              <a:pPr>
                <a:defRPr/>
              </a:pPr>
              <a:t>62</a:t>
            </a:fld>
            <a:endParaRPr lang="en-US" altLang="en-US"/>
          </a:p>
        </p:txBody>
      </p:sp>
      <p:sp>
        <p:nvSpPr>
          <p:cNvPr id="7" name="TextBox 6">
            <a:extLst>
              <a:ext uri="{FF2B5EF4-FFF2-40B4-BE49-F238E27FC236}">
                <a16:creationId xmlns:a16="http://schemas.microsoft.com/office/drawing/2014/main" id="{99AE9B1E-C824-5E03-624A-938791F0A430}"/>
              </a:ext>
            </a:extLst>
          </p:cNvPr>
          <p:cNvSpPr txBox="1"/>
          <p:nvPr/>
        </p:nvSpPr>
        <p:spPr>
          <a:xfrm>
            <a:off x="381000" y="1524000"/>
            <a:ext cx="8382000" cy="646331"/>
          </a:xfrm>
          <a:prstGeom prst="rect">
            <a:avLst/>
          </a:prstGeom>
          <a:noFill/>
        </p:spPr>
        <p:txBody>
          <a:bodyPr wrap="square" rtlCol="0">
            <a:spAutoFit/>
          </a:bodyPr>
          <a:lstStyle/>
          <a:p>
            <a:r>
              <a:rPr lang="en-US" dirty="0" err="1"/>
              <a:t>Tìm</a:t>
            </a:r>
            <a:r>
              <a:rPr lang="en-US" dirty="0"/>
              <a:t> </a:t>
            </a:r>
            <a:r>
              <a:rPr lang="en-US" dirty="0" err="1"/>
              <a:t>vùng</a:t>
            </a:r>
            <a:r>
              <a:rPr lang="en-US" dirty="0"/>
              <a:t> </a:t>
            </a:r>
            <a:r>
              <a:rPr lang="en-US" dirty="0" err="1"/>
              <a:t>khoảng</a:t>
            </a:r>
            <a:r>
              <a:rPr lang="en-US" dirty="0"/>
              <a:t> </a:t>
            </a:r>
            <a:r>
              <a:rPr lang="en-US" dirty="0" err="1"/>
              <a:t>xung</a:t>
            </a:r>
            <a:r>
              <a:rPr lang="en-US" dirty="0"/>
              <a:t> </a:t>
            </a:r>
            <a:r>
              <a:rPr lang="en-US" dirty="0" err="1"/>
              <a:t>quanh</a:t>
            </a:r>
            <a:r>
              <a:rPr lang="en-US" dirty="0"/>
              <a:t> </a:t>
            </a:r>
            <a:r>
              <a:rPr lang="en-US" dirty="0" err="1"/>
              <a:t>giá</a:t>
            </a:r>
            <a:r>
              <a:rPr lang="en-US" dirty="0"/>
              <a:t> </a:t>
            </a:r>
            <a:r>
              <a:rPr lang="en-US" dirty="0" err="1"/>
              <a:t>trị</a:t>
            </a:r>
            <a:r>
              <a:rPr lang="en-US" dirty="0"/>
              <a:t> </a:t>
            </a:r>
            <a:r>
              <a:rPr lang="en-US" dirty="0" err="1"/>
              <a:t>trung</a:t>
            </a:r>
            <a:r>
              <a:rPr lang="en-US" dirty="0"/>
              <a:t> </a:t>
            </a:r>
            <a:r>
              <a:rPr lang="en-US" dirty="0" err="1"/>
              <a:t>bình</a:t>
            </a:r>
            <a:r>
              <a:rPr lang="en-US" dirty="0"/>
              <a:t> </a:t>
            </a:r>
            <a:r>
              <a:rPr lang="en-US" dirty="0" err="1"/>
              <a:t>mà</a:t>
            </a:r>
            <a:r>
              <a:rPr lang="en-US" dirty="0"/>
              <a:t> </a:t>
            </a:r>
            <a:r>
              <a:rPr lang="en-US" dirty="0" err="1"/>
              <a:t>chiếm</a:t>
            </a:r>
            <a:r>
              <a:rPr lang="en-US" dirty="0"/>
              <a:t> </a:t>
            </a:r>
            <a:r>
              <a:rPr lang="en-US" dirty="0" err="1"/>
              <a:t>một</a:t>
            </a:r>
            <a:r>
              <a:rPr lang="en-US" dirty="0"/>
              <a:t> </a:t>
            </a:r>
            <a:r>
              <a:rPr lang="en-US" dirty="0" err="1"/>
              <a:t>mức</a:t>
            </a:r>
            <a:r>
              <a:rPr lang="en-US" dirty="0"/>
              <a:t> </a:t>
            </a:r>
            <a:r>
              <a:rPr lang="en-US" dirty="0" err="1"/>
              <a:t>khả</a:t>
            </a:r>
            <a:r>
              <a:rPr lang="en-US" dirty="0"/>
              <a:t> </a:t>
            </a:r>
            <a:r>
              <a:rPr lang="en-US" dirty="0" err="1"/>
              <a:t>năng</a:t>
            </a:r>
            <a:r>
              <a:rPr lang="en-US" dirty="0"/>
              <a:t> </a:t>
            </a:r>
            <a:r>
              <a:rPr lang="en-US" dirty="0" err="1"/>
              <a:t>nhất</a:t>
            </a:r>
            <a:r>
              <a:rPr lang="en-US" dirty="0"/>
              <a:t> </a:t>
            </a:r>
            <a:r>
              <a:rPr lang="en-US" dirty="0" err="1"/>
              <a:t>định</a:t>
            </a:r>
            <a:endParaRPr lang="en-ID" dirty="0"/>
          </a:p>
        </p:txBody>
      </p:sp>
      <p:sp>
        <p:nvSpPr>
          <p:cNvPr id="8" name="TextBox 7">
            <a:extLst>
              <a:ext uri="{FF2B5EF4-FFF2-40B4-BE49-F238E27FC236}">
                <a16:creationId xmlns:a16="http://schemas.microsoft.com/office/drawing/2014/main" id="{A9965621-E119-1961-E347-773649F069AD}"/>
              </a:ext>
            </a:extLst>
          </p:cNvPr>
          <p:cNvSpPr txBox="1"/>
          <p:nvPr/>
        </p:nvSpPr>
        <p:spPr>
          <a:xfrm>
            <a:off x="381000" y="685800"/>
            <a:ext cx="6781800" cy="400110"/>
          </a:xfrm>
          <a:prstGeom prst="rect">
            <a:avLst/>
          </a:prstGeom>
          <a:noFill/>
        </p:spPr>
        <p:txBody>
          <a:bodyPr wrap="square" rtlCol="0">
            <a:spAutoFit/>
          </a:bodyPr>
          <a:lstStyle/>
          <a:p>
            <a:r>
              <a:rPr lang="en-US" sz="2000" b="1"/>
              <a:t>1. Kiểm định giả thuyết thống kê</a:t>
            </a:r>
            <a:endParaRPr lang="en-ID" sz="2000" b="1" dirty="0"/>
          </a:p>
        </p:txBody>
      </p:sp>
      <p:pic>
        <p:nvPicPr>
          <p:cNvPr id="10" name="Picture 9">
            <a:extLst>
              <a:ext uri="{FF2B5EF4-FFF2-40B4-BE49-F238E27FC236}">
                <a16:creationId xmlns:a16="http://schemas.microsoft.com/office/drawing/2014/main" id="{3990109E-37B8-C552-03CC-7098AAF23563}"/>
              </a:ext>
            </a:extLst>
          </p:cNvPr>
          <p:cNvPicPr>
            <a:picLocks noChangeAspect="1"/>
          </p:cNvPicPr>
          <p:nvPr/>
        </p:nvPicPr>
        <p:blipFill>
          <a:blip r:embed="rId3"/>
          <a:stretch>
            <a:fillRect/>
          </a:stretch>
        </p:blipFill>
        <p:spPr>
          <a:xfrm>
            <a:off x="557212" y="2146518"/>
            <a:ext cx="8029575" cy="3244479"/>
          </a:xfrm>
          <a:prstGeom prst="rect">
            <a:avLst/>
          </a:prstGeom>
        </p:spPr>
      </p:pic>
    </p:spTree>
    <p:extLst>
      <p:ext uri="{BB962C8B-B14F-4D97-AF65-F5344CB8AC3E}">
        <p14:creationId xmlns:p14="http://schemas.microsoft.com/office/powerpoint/2010/main" val="1493095338"/>
      </p:ext>
    </p:extLst>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0B8F60-D779-9008-2218-AA953FB3ADA3}"/>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E13F3998-7E47-3C0F-887A-F689E62F2D2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B6D1B47-03A9-DAFD-281F-B5C4203E14DB}"/>
              </a:ext>
            </a:extLst>
          </p:cNvPr>
          <p:cNvSpPr>
            <a:spLocks noGrp="1"/>
          </p:cNvSpPr>
          <p:nvPr>
            <p:ph type="sldNum" sz="quarter" idx="12"/>
          </p:nvPr>
        </p:nvSpPr>
        <p:spPr/>
        <p:txBody>
          <a:bodyPr/>
          <a:lstStyle/>
          <a:p>
            <a:pPr>
              <a:defRPr/>
            </a:pPr>
            <a:fld id="{F769ABA6-33D2-4B9E-AD9A-DD94F86140E0}" type="slidenum">
              <a:rPr lang="en-US" altLang="en-US" smtClean="0"/>
              <a:pPr>
                <a:defRPr/>
              </a:pPr>
              <a:t>63</a:t>
            </a:fld>
            <a:endParaRPr lang="en-US" altLang="en-US"/>
          </a:p>
        </p:txBody>
      </p:sp>
      <p:sp>
        <p:nvSpPr>
          <p:cNvPr id="7" name="TextBox 6">
            <a:extLst>
              <a:ext uri="{FF2B5EF4-FFF2-40B4-BE49-F238E27FC236}">
                <a16:creationId xmlns:a16="http://schemas.microsoft.com/office/drawing/2014/main" id="{30254D5C-4B99-C8A2-89E3-CE33E5414156}"/>
              </a:ext>
            </a:extLst>
          </p:cNvPr>
          <p:cNvSpPr txBox="1"/>
          <p:nvPr/>
        </p:nvSpPr>
        <p:spPr>
          <a:xfrm>
            <a:off x="381000" y="685800"/>
            <a:ext cx="6781800" cy="400110"/>
          </a:xfrm>
          <a:prstGeom prst="rect">
            <a:avLst/>
          </a:prstGeom>
          <a:noFill/>
        </p:spPr>
        <p:txBody>
          <a:bodyPr wrap="square" rtlCol="0">
            <a:spAutoFit/>
          </a:bodyPr>
          <a:lstStyle/>
          <a:p>
            <a:r>
              <a:rPr lang="en-US" sz="2000" b="1"/>
              <a:t>1. Kiểm định giả thuyết thống kê</a:t>
            </a:r>
            <a:endParaRPr lang="en-ID" sz="2000"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1FD8B8-F260-D366-795B-33590D7C8101}"/>
                  </a:ext>
                </a:extLst>
              </p:cNvPr>
              <p:cNvSpPr txBox="1"/>
              <p:nvPr/>
            </p:nvSpPr>
            <p:spPr>
              <a:xfrm>
                <a:off x="628650" y="1524000"/>
                <a:ext cx="8134350" cy="1258743"/>
              </a:xfrm>
              <a:prstGeom prst="rect">
                <a:avLst/>
              </a:prstGeom>
              <a:noFill/>
            </p:spPr>
            <p:txBody>
              <a:bodyPr wrap="square" rtlCol="0">
                <a:spAutoFit/>
              </a:bodyPr>
              <a:lstStyle/>
              <a:p>
                <a:r>
                  <a:rPr lang="en-US" dirty="0"/>
                  <a:t>Áp </a:t>
                </a:r>
                <a:r>
                  <a:rPr lang="en-US" dirty="0" err="1"/>
                  <a:t>dụng</a:t>
                </a:r>
                <a:r>
                  <a:rPr lang="en-US" dirty="0"/>
                  <a:t> </a:t>
                </a:r>
                <a:r>
                  <a:rPr lang="en-US" dirty="0" err="1"/>
                  <a:t>vào</a:t>
                </a:r>
                <a:r>
                  <a:rPr lang="en-US" dirty="0"/>
                  <a:t> </a:t>
                </a:r>
                <a:r>
                  <a:rPr lang="en-US" dirty="0" err="1"/>
                  <a:t>giá</a:t>
                </a:r>
                <a:r>
                  <a:rPr lang="en-US" dirty="0"/>
                  <a:t> </a:t>
                </a:r>
                <a:r>
                  <a:rPr lang="en-US" dirty="0" err="1"/>
                  <a:t>trị</a:t>
                </a:r>
                <a:r>
                  <a:rPr lang="en-US" dirty="0"/>
                  <a:t> </a:t>
                </a:r>
                <a:r>
                  <a:rPr lang="en-US" dirty="0" err="1"/>
                  <a:t>cụ</a:t>
                </a:r>
                <a:r>
                  <a:rPr lang="en-US" dirty="0"/>
                  <a:t> </a:t>
                </a:r>
                <a:r>
                  <a:rPr lang="en-US" dirty="0" err="1"/>
                  <a:t>thể</a:t>
                </a:r>
                <a:r>
                  <a:rPr lang="en-US" dirty="0"/>
                  <a:t>:</a:t>
                </a:r>
              </a:p>
              <a:p>
                <a:r>
                  <a:rPr lang="en-US" dirty="0"/>
                  <a:t> n (</a:t>
                </a:r>
                <a:r>
                  <a:rPr lang="en-US" dirty="0" err="1"/>
                  <a:t>Số</a:t>
                </a:r>
                <a:r>
                  <a:rPr lang="en-US" dirty="0"/>
                  <a:t> </a:t>
                </a:r>
                <a:r>
                  <a:rPr lang="en-US" dirty="0" err="1"/>
                  <a:t>lần</a:t>
                </a:r>
                <a:r>
                  <a:rPr lang="en-US" dirty="0"/>
                  <a:t> tung) = 1000 </a:t>
                </a:r>
                <a:r>
                  <a:rPr lang="en-US" dirty="0" err="1"/>
                  <a:t>lần</a:t>
                </a:r>
                <a:endParaRPr lang="en-US" dirty="0"/>
              </a:p>
              <a:p>
                <a:pPr marL="285750" indent="-285750">
                  <a:buFont typeface="Wingdings" panose="05000000000000000000" pitchFamily="2" charset="2"/>
                  <a:buChar char="è"/>
                </a:pPr>
                <a:r>
                  <a:rPr lang="en-US" dirty="0">
                    <a:sym typeface="Wingdings" panose="05000000000000000000" pitchFamily="2" charset="2"/>
                  </a:rPr>
                  <a:t>Mean (</a:t>
                </a:r>
                <a:r>
                  <a:rPr lang="en-US" dirty="0" err="1">
                    <a:sym typeface="Wingdings" panose="05000000000000000000" pitchFamily="2" charset="2"/>
                  </a:rPr>
                  <a:t>giá</a:t>
                </a:r>
                <a:r>
                  <a:rPr lang="en-US" dirty="0">
                    <a:sym typeface="Wingdings" panose="05000000000000000000" pitchFamily="2" charset="2"/>
                  </a:rPr>
                  <a:t> </a:t>
                </a:r>
                <a:r>
                  <a:rPr lang="en-US" dirty="0" err="1">
                    <a:sym typeface="Wingdings" panose="05000000000000000000" pitchFamily="2" charset="2"/>
                  </a:rPr>
                  <a:t>trị</a:t>
                </a:r>
                <a:r>
                  <a:rPr lang="en-US" dirty="0">
                    <a:sym typeface="Wingdings" panose="05000000000000000000" pitchFamily="2" charset="2"/>
                  </a:rPr>
                  <a:t> </a:t>
                </a:r>
                <a:r>
                  <a:rPr lang="en-US" dirty="0" err="1">
                    <a:sym typeface="Wingdings" panose="05000000000000000000" pitchFamily="2" charset="2"/>
                  </a:rPr>
                  <a:t>trung</a:t>
                </a:r>
                <a:r>
                  <a:rPr lang="en-US" dirty="0">
                    <a:sym typeface="Wingdings" panose="05000000000000000000" pitchFamily="2" charset="2"/>
                  </a:rPr>
                  <a:t> </a:t>
                </a:r>
                <a:r>
                  <a:rPr lang="en-US" dirty="0" err="1">
                    <a:sym typeface="Wingdings" panose="05000000000000000000" pitchFamily="2" charset="2"/>
                  </a:rPr>
                  <a:t>bình</a:t>
                </a:r>
                <a:r>
                  <a:rPr lang="en-US" dirty="0">
                    <a:sym typeface="Wingdings" panose="05000000000000000000" pitchFamily="2" charset="2"/>
                  </a:rPr>
                  <a:t>) = p ×n = </a:t>
                </a:r>
                <a14:m>
                  <m:oMath xmlns:m="http://schemas.openxmlformats.org/officeDocument/2006/math">
                    <m:r>
                      <a:rPr lang="en-US" b="0" i="1" smtClean="0">
                        <a:latin typeface="Cambria Math" panose="02040503050406030204" pitchFamily="18" charset="0"/>
                        <a:sym typeface="Wingdings" panose="05000000000000000000" pitchFamily="2" charset="2"/>
                      </a:rPr>
                      <m:t>1000 </m:t>
                    </m:r>
                    <m:r>
                      <a:rPr lang="en-US" b="0" i="1" smtClean="0">
                        <a:latin typeface="Cambria Math" panose="02040503050406030204" pitchFamily="18" charset="0"/>
                        <a:ea typeface="Cambria Math" panose="02040503050406030204" pitchFamily="18" charset="0"/>
                        <a:sym typeface="Wingdings" panose="05000000000000000000" pitchFamily="2" charset="2"/>
                      </a:rPr>
                      <m:t>×0.5=500</m:t>
                    </m:r>
                  </m:oMath>
                </a14:m>
                <a:endParaRPr lang="en-US" b="0" dirty="0">
                  <a:ea typeface="Cambria Math" panose="02040503050406030204" pitchFamily="18" charset="0"/>
                  <a:sym typeface="Wingdings" panose="05000000000000000000" pitchFamily="2" charset="2"/>
                </a:endParaRPr>
              </a:p>
              <a:p>
                <a:pPr marL="285750" indent="-285750">
                  <a:buFont typeface="Wingdings" panose="05000000000000000000" pitchFamily="2" charset="2"/>
                  <a:buChar char="è"/>
                </a:pPr>
                <a14:m>
                  <m:oMath xmlns:m="http://schemas.openxmlformats.org/officeDocument/2006/math">
                    <m:r>
                      <a:rPr lang="en-ID"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(Độ </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ệ</m:t>
                    </m:r>
                    <m:r>
                      <a:rPr lang="en-US" b="0" i="1" smtClean="0">
                        <a:latin typeface="Cambria Math" panose="02040503050406030204" pitchFamily="18" charset="0"/>
                        <a:ea typeface="Cambria Math" panose="02040503050406030204" pitchFamily="18" charset="0"/>
                      </a:rPr>
                      <m:t>𝑐h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𝑐h𝑢</m:t>
                    </m:r>
                    <m:r>
                      <a:rPr lang="en-US" b="0" i="1" smtClean="0">
                        <a:latin typeface="Cambria Math" panose="02040503050406030204" pitchFamily="18" charset="0"/>
                        <a:ea typeface="Cambria Math" panose="02040503050406030204" pitchFamily="18" charset="0"/>
                      </a:rPr>
                      <m:t>ẩ</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rad>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0.5×1000×(1−0.5)</m:t>
                        </m:r>
                      </m:e>
                    </m:rad>
                    <m:r>
                      <a:rPr lang="en-US" i="1">
                        <a:latin typeface="Cambria Math" panose="02040503050406030204" pitchFamily="18" charset="0"/>
                        <a:ea typeface="Cambria Math" panose="02040503050406030204" pitchFamily="18" charset="0"/>
                      </a:rPr>
                      <m:t>≈</m:t>
                    </m:r>
                    <m:r>
                      <m:rPr>
                        <m:nor/>
                      </m:rPr>
                      <a:rPr lang="en-ID"/>
                      <m:t>15.8</m:t>
                    </m:r>
                  </m:oMath>
                </a14:m>
                <a:endParaRPr lang="en-ID" dirty="0"/>
              </a:p>
            </p:txBody>
          </p:sp>
        </mc:Choice>
        <mc:Fallback xmlns="">
          <p:sp>
            <p:nvSpPr>
              <p:cNvPr id="8" name="TextBox 7">
                <a:extLst>
                  <a:ext uri="{FF2B5EF4-FFF2-40B4-BE49-F238E27FC236}">
                    <a16:creationId xmlns:a16="http://schemas.microsoft.com/office/drawing/2014/main" id="{7E1FD8B8-F260-D366-795B-33590D7C8101}"/>
                  </a:ext>
                </a:extLst>
              </p:cNvPr>
              <p:cNvSpPr txBox="1">
                <a:spLocks noRot="1" noChangeAspect="1" noMove="1" noResize="1" noEditPoints="1" noAdjustHandles="1" noChangeArrowheads="1" noChangeShapeType="1" noTextEdit="1"/>
              </p:cNvSpPr>
              <p:nvPr/>
            </p:nvSpPr>
            <p:spPr>
              <a:xfrm>
                <a:off x="628650" y="1524000"/>
                <a:ext cx="8134350" cy="1258743"/>
              </a:xfrm>
              <a:prstGeom prst="rect">
                <a:avLst/>
              </a:prstGeom>
              <a:blipFill>
                <a:blip r:embed="rId3"/>
                <a:stretch>
                  <a:fillRect l="-599" t="-2427" b="-4369"/>
                </a:stretch>
              </a:blipFill>
            </p:spPr>
            <p:txBody>
              <a:bodyPr/>
              <a:lstStyle/>
              <a:p>
                <a:r>
                  <a:rPr lang="en-ID">
                    <a:noFill/>
                  </a:rPr>
                  <a:t> </a:t>
                </a:r>
              </a:p>
            </p:txBody>
          </p:sp>
        </mc:Fallback>
      </mc:AlternateContent>
      <p:sp>
        <p:nvSpPr>
          <p:cNvPr id="10" name="TextBox 9">
            <a:extLst>
              <a:ext uri="{FF2B5EF4-FFF2-40B4-BE49-F238E27FC236}">
                <a16:creationId xmlns:a16="http://schemas.microsoft.com/office/drawing/2014/main" id="{09A6A31C-5A74-9EC5-8BCD-F8D49FD31302}"/>
              </a:ext>
            </a:extLst>
          </p:cNvPr>
          <p:cNvSpPr txBox="1"/>
          <p:nvPr/>
        </p:nvSpPr>
        <p:spPr>
          <a:xfrm>
            <a:off x="647700" y="2863334"/>
            <a:ext cx="5086350" cy="369332"/>
          </a:xfrm>
          <a:prstGeom prst="rect">
            <a:avLst/>
          </a:prstGeom>
          <a:noFill/>
        </p:spPr>
        <p:txBody>
          <a:bodyPr wrap="square" rtlCol="0">
            <a:spAutoFit/>
          </a:bodyPr>
          <a:lstStyle/>
          <a:p>
            <a:r>
              <a:rPr lang="en-US" dirty="0" err="1"/>
              <a:t>Tính</a:t>
            </a:r>
            <a:r>
              <a:rPr lang="en-US" dirty="0"/>
              <a:t> giới </a:t>
            </a:r>
            <a:r>
              <a:rPr lang="en-US" dirty="0" err="1"/>
              <a:t>hạn</a:t>
            </a:r>
            <a:r>
              <a:rPr lang="en-US" dirty="0"/>
              <a:t> 2 </a:t>
            </a:r>
            <a:r>
              <a:rPr lang="en-US" dirty="0" err="1"/>
              <a:t>đầu</a:t>
            </a:r>
            <a:r>
              <a:rPr lang="en-US" dirty="0"/>
              <a:t>:</a:t>
            </a:r>
            <a:endParaRPr lang="en-ID" dirty="0"/>
          </a:p>
        </p:txBody>
      </p:sp>
      <p:pic>
        <p:nvPicPr>
          <p:cNvPr id="12" name="Picture 11">
            <a:extLst>
              <a:ext uri="{FF2B5EF4-FFF2-40B4-BE49-F238E27FC236}">
                <a16:creationId xmlns:a16="http://schemas.microsoft.com/office/drawing/2014/main" id="{641E6F03-88B1-E60B-C043-27DC0DD1E8B5}"/>
              </a:ext>
            </a:extLst>
          </p:cNvPr>
          <p:cNvPicPr>
            <a:picLocks noChangeAspect="1"/>
          </p:cNvPicPr>
          <p:nvPr/>
        </p:nvPicPr>
        <p:blipFill>
          <a:blip r:embed="rId4"/>
          <a:stretch>
            <a:fillRect/>
          </a:stretch>
        </p:blipFill>
        <p:spPr>
          <a:xfrm>
            <a:off x="73190" y="3451863"/>
            <a:ext cx="8997620" cy="715915"/>
          </a:xfrm>
          <a:prstGeom prst="rect">
            <a:avLst/>
          </a:prstGeom>
        </p:spPr>
      </p:pic>
    </p:spTree>
    <p:extLst>
      <p:ext uri="{BB962C8B-B14F-4D97-AF65-F5344CB8AC3E}">
        <p14:creationId xmlns:p14="http://schemas.microsoft.com/office/powerpoint/2010/main" val="3456392568"/>
      </p:ext>
    </p:extLst>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962C05D-C7CB-8E5F-F14F-534EE6F395E7}"/>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97FE6375-34DD-938B-0BA2-BC4B0CF241F8}"/>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2A9CF18-54D4-4C51-B85B-3A728967A094}"/>
              </a:ext>
            </a:extLst>
          </p:cNvPr>
          <p:cNvSpPr>
            <a:spLocks noGrp="1"/>
          </p:cNvSpPr>
          <p:nvPr>
            <p:ph type="sldNum" sz="quarter" idx="12"/>
          </p:nvPr>
        </p:nvSpPr>
        <p:spPr/>
        <p:txBody>
          <a:bodyPr/>
          <a:lstStyle/>
          <a:p>
            <a:pPr>
              <a:defRPr/>
            </a:pPr>
            <a:fld id="{F769ABA6-33D2-4B9E-AD9A-DD94F86140E0}" type="slidenum">
              <a:rPr lang="en-US" altLang="en-US" smtClean="0"/>
              <a:pPr>
                <a:defRPr/>
              </a:pPr>
              <a:t>64</a:t>
            </a:fld>
            <a:endParaRPr lang="en-US" altLang="en-US"/>
          </a:p>
        </p:txBody>
      </p:sp>
      <p:sp>
        <p:nvSpPr>
          <p:cNvPr id="7" name="TextBox 6">
            <a:extLst>
              <a:ext uri="{FF2B5EF4-FFF2-40B4-BE49-F238E27FC236}">
                <a16:creationId xmlns:a16="http://schemas.microsoft.com/office/drawing/2014/main" id="{2466BA29-FD66-B49D-EA2B-2DDBFF5583E8}"/>
              </a:ext>
            </a:extLst>
          </p:cNvPr>
          <p:cNvSpPr txBox="1"/>
          <p:nvPr/>
        </p:nvSpPr>
        <p:spPr>
          <a:xfrm>
            <a:off x="381000" y="685800"/>
            <a:ext cx="6781800" cy="400110"/>
          </a:xfrm>
          <a:prstGeom prst="rect">
            <a:avLst/>
          </a:prstGeom>
          <a:noFill/>
        </p:spPr>
        <p:txBody>
          <a:bodyPr wrap="square" rtlCol="0">
            <a:spAutoFit/>
          </a:bodyPr>
          <a:lstStyle/>
          <a:p>
            <a:r>
              <a:rPr lang="en-US" sz="2000" b="1"/>
              <a:t>1. Kiểm định giả thuyết thống kê</a:t>
            </a:r>
            <a:endParaRPr lang="en-ID" sz="2000" b="1" dirty="0"/>
          </a:p>
        </p:txBody>
      </p:sp>
      <p:pic>
        <p:nvPicPr>
          <p:cNvPr id="9" name="Picture 8">
            <a:extLst>
              <a:ext uri="{FF2B5EF4-FFF2-40B4-BE49-F238E27FC236}">
                <a16:creationId xmlns:a16="http://schemas.microsoft.com/office/drawing/2014/main" id="{4D3985D7-0C9F-A0D3-BF57-ACCB1C1A1152}"/>
              </a:ext>
            </a:extLst>
          </p:cNvPr>
          <p:cNvPicPr>
            <a:picLocks noChangeAspect="1"/>
          </p:cNvPicPr>
          <p:nvPr/>
        </p:nvPicPr>
        <p:blipFill>
          <a:blip r:embed="rId3"/>
          <a:stretch>
            <a:fillRect/>
          </a:stretch>
        </p:blipFill>
        <p:spPr>
          <a:xfrm>
            <a:off x="225242" y="1917560"/>
            <a:ext cx="8693516" cy="1704394"/>
          </a:xfrm>
          <a:prstGeom prst="rect">
            <a:avLst/>
          </a:prstGeom>
        </p:spPr>
      </p:pic>
      <p:sp>
        <p:nvSpPr>
          <p:cNvPr id="10" name="TextBox 9">
            <a:extLst>
              <a:ext uri="{FF2B5EF4-FFF2-40B4-BE49-F238E27FC236}">
                <a16:creationId xmlns:a16="http://schemas.microsoft.com/office/drawing/2014/main" id="{9AF62C97-DDED-F2A5-440F-7649A8E7BB95}"/>
              </a:ext>
            </a:extLst>
          </p:cNvPr>
          <p:cNvSpPr txBox="1"/>
          <p:nvPr/>
        </p:nvSpPr>
        <p:spPr>
          <a:xfrm>
            <a:off x="666750" y="1326594"/>
            <a:ext cx="3962400" cy="369332"/>
          </a:xfrm>
          <a:prstGeom prst="rect">
            <a:avLst/>
          </a:prstGeom>
          <a:noFill/>
        </p:spPr>
        <p:txBody>
          <a:bodyPr wrap="square" rtlCol="0">
            <a:spAutoFit/>
          </a:bodyPr>
          <a:lstStyle/>
          <a:p>
            <a:r>
              <a:rPr lang="en-US" dirty="0"/>
              <a:t>Công </a:t>
            </a:r>
            <a:r>
              <a:rPr lang="en-US" dirty="0" err="1"/>
              <a:t>suất</a:t>
            </a:r>
            <a:r>
              <a:rPr lang="en-US" dirty="0"/>
              <a:t>:</a:t>
            </a:r>
            <a:endParaRPr lang="en-ID" dirty="0"/>
          </a:p>
        </p:txBody>
      </p:sp>
    </p:spTree>
    <p:extLst>
      <p:ext uri="{BB962C8B-B14F-4D97-AF65-F5344CB8AC3E}">
        <p14:creationId xmlns:p14="http://schemas.microsoft.com/office/powerpoint/2010/main" val="2071415300"/>
      </p:ext>
    </p:extLst>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347DB81-3BFB-73DB-A120-753C58643F74}"/>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3C81B4C1-EF7D-1F06-C003-9F43E5CEE00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F029A434-BEDD-5B46-EFC3-90351768FA60}"/>
              </a:ext>
            </a:extLst>
          </p:cNvPr>
          <p:cNvSpPr>
            <a:spLocks noGrp="1"/>
          </p:cNvSpPr>
          <p:nvPr>
            <p:ph type="sldNum" sz="quarter" idx="12"/>
          </p:nvPr>
        </p:nvSpPr>
        <p:spPr/>
        <p:txBody>
          <a:bodyPr/>
          <a:lstStyle/>
          <a:p>
            <a:pPr>
              <a:defRPr/>
            </a:pPr>
            <a:fld id="{F769ABA6-33D2-4B9E-AD9A-DD94F86140E0}" type="slidenum">
              <a:rPr lang="en-US" altLang="en-US" smtClean="0"/>
              <a:pPr>
                <a:defRPr/>
              </a:pPr>
              <a:t>65</a:t>
            </a:fld>
            <a:endParaRPr lang="en-US" altLang="en-US"/>
          </a:p>
        </p:txBody>
      </p:sp>
      <p:sp>
        <p:nvSpPr>
          <p:cNvPr id="7" name="TextBox 6">
            <a:extLst>
              <a:ext uri="{FF2B5EF4-FFF2-40B4-BE49-F238E27FC236}">
                <a16:creationId xmlns:a16="http://schemas.microsoft.com/office/drawing/2014/main" id="{AC6427F0-76DF-800E-056C-11EF078E9A1C}"/>
              </a:ext>
            </a:extLst>
          </p:cNvPr>
          <p:cNvSpPr txBox="1"/>
          <p:nvPr/>
        </p:nvSpPr>
        <p:spPr>
          <a:xfrm>
            <a:off x="381000" y="685800"/>
            <a:ext cx="6781800" cy="400110"/>
          </a:xfrm>
          <a:prstGeom prst="rect">
            <a:avLst/>
          </a:prstGeom>
          <a:noFill/>
        </p:spPr>
        <p:txBody>
          <a:bodyPr wrap="square" rtlCol="0">
            <a:spAutoFit/>
          </a:bodyPr>
          <a:lstStyle/>
          <a:p>
            <a:r>
              <a:rPr lang="en-US" sz="2000" b="1"/>
              <a:t>1. Kiểm định giả thuyết thống kê</a:t>
            </a:r>
            <a:endParaRPr lang="en-ID" sz="2000" b="1" dirty="0"/>
          </a:p>
        </p:txBody>
      </p:sp>
      <p:pic>
        <p:nvPicPr>
          <p:cNvPr id="10" name="Picture 9">
            <a:extLst>
              <a:ext uri="{FF2B5EF4-FFF2-40B4-BE49-F238E27FC236}">
                <a16:creationId xmlns:a16="http://schemas.microsoft.com/office/drawing/2014/main" id="{1BB1D533-9B27-9B67-0497-6BE3AFDD7F44}"/>
              </a:ext>
            </a:extLst>
          </p:cNvPr>
          <p:cNvPicPr>
            <a:picLocks noChangeAspect="1"/>
          </p:cNvPicPr>
          <p:nvPr/>
        </p:nvPicPr>
        <p:blipFill>
          <a:blip r:embed="rId3"/>
          <a:stretch>
            <a:fillRect/>
          </a:stretch>
        </p:blipFill>
        <p:spPr>
          <a:xfrm>
            <a:off x="173519" y="2481315"/>
            <a:ext cx="8825536" cy="1152631"/>
          </a:xfrm>
          <a:prstGeom prst="rect">
            <a:avLst/>
          </a:prstGeom>
        </p:spPr>
      </p:pic>
      <p:sp>
        <p:nvSpPr>
          <p:cNvPr id="11" name="TextBox 10">
            <a:extLst>
              <a:ext uri="{FF2B5EF4-FFF2-40B4-BE49-F238E27FC236}">
                <a16:creationId xmlns:a16="http://schemas.microsoft.com/office/drawing/2014/main" id="{E6A2FAF7-440A-DB83-A26E-2B91A7922974}"/>
              </a:ext>
            </a:extLst>
          </p:cNvPr>
          <p:cNvSpPr txBox="1"/>
          <p:nvPr/>
        </p:nvSpPr>
        <p:spPr>
          <a:xfrm>
            <a:off x="381000" y="1752600"/>
            <a:ext cx="5410200" cy="369332"/>
          </a:xfrm>
          <a:prstGeom prst="rect">
            <a:avLst/>
          </a:prstGeom>
          <a:noFill/>
        </p:spPr>
        <p:txBody>
          <a:bodyPr wrap="square" rtlCol="0">
            <a:spAutoFit/>
          </a:bodyPr>
          <a:lstStyle/>
          <a:p>
            <a:r>
              <a:rPr lang="en-US" dirty="0" err="1"/>
              <a:t>Tìm</a:t>
            </a:r>
            <a:r>
              <a:rPr lang="en-US" dirty="0"/>
              <a:t> giới </a:t>
            </a:r>
            <a:r>
              <a:rPr lang="en-US" dirty="0" err="1"/>
              <a:t>hạn</a:t>
            </a:r>
            <a:r>
              <a:rPr lang="en-US" dirty="0"/>
              <a:t> </a:t>
            </a:r>
            <a:r>
              <a:rPr lang="en-US" dirty="0" err="1"/>
              <a:t>xác</a:t>
            </a:r>
            <a:r>
              <a:rPr lang="en-US" dirty="0"/>
              <a:t> </a:t>
            </a:r>
            <a:r>
              <a:rPr lang="en-US" dirty="0" err="1"/>
              <a:t>suất</a:t>
            </a:r>
            <a:r>
              <a:rPr lang="en-US" dirty="0"/>
              <a:t> </a:t>
            </a:r>
            <a:r>
              <a:rPr lang="en-US" dirty="0" err="1"/>
              <a:t>dưới</a:t>
            </a:r>
            <a:r>
              <a:rPr lang="en-US" dirty="0"/>
              <a:t> </a:t>
            </a:r>
            <a:r>
              <a:rPr lang="en-US" dirty="0" err="1"/>
              <a:t>mà</a:t>
            </a:r>
            <a:r>
              <a:rPr lang="en-US" dirty="0"/>
              <a:t> 95% </a:t>
            </a:r>
            <a:r>
              <a:rPr lang="en-US" dirty="0" err="1"/>
              <a:t>nằm</a:t>
            </a:r>
            <a:r>
              <a:rPr lang="en-US" dirty="0"/>
              <a:t>:</a:t>
            </a:r>
            <a:endParaRPr lang="en-ID" dirty="0"/>
          </a:p>
        </p:txBody>
      </p:sp>
    </p:spTree>
    <p:extLst>
      <p:ext uri="{BB962C8B-B14F-4D97-AF65-F5344CB8AC3E}">
        <p14:creationId xmlns:p14="http://schemas.microsoft.com/office/powerpoint/2010/main" val="1853303910"/>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4FB926-CC54-C4C0-F2F5-52DD0194E582}"/>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0B3C5332-D9D2-A5DF-322C-7482221F166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64ADEC8-2C9D-7289-2DB4-35481F817F60}"/>
              </a:ext>
            </a:extLst>
          </p:cNvPr>
          <p:cNvSpPr>
            <a:spLocks noGrp="1"/>
          </p:cNvSpPr>
          <p:nvPr>
            <p:ph type="sldNum" sz="quarter" idx="12"/>
          </p:nvPr>
        </p:nvSpPr>
        <p:spPr/>
        <p:txBody>
          <a:bodyPr/>
          <a:lstStyle/>
          <a:p>
            <a:pPr>
              <a:defRPr/>
            </a:pPr>
            <a:fld id="{F769ABA6-33D2-4B9E-AD9A-DD94F86140E0}" type="slidenum">
              <a:rPr lang="en-US" altLang="en-US" smtClean="0"/>
              <a:pPr>
                <a:defRPr/>
              </a:pPr>
              <a:t>66</a:t>
            </a:fld>
            <a:endParaRPr lang="en-US" altLang="en-US"/>
          </a:p>
        </p:txBody>
      </p:sp>
      <p:sp>
        <p:nvSpPr>
          <p:cNvPr id="7" name="TextBox 6">
            <a:extLst>
              <a:ext uri="{FF2B5EF4-FFF2-40B4-BE49-F238E27FC236}">
                <a16:creationId xmlns:a16="http://schemas.microsoft.com/office/drawing/2014/main" id="{E96E7A76-4C43-1464-534A-176CEEA38E72}"/>
              </a:ext>
            </a:extLst>
          </p:cNvPr>
          <p:cNvSpPr txBox="1"/>
          <p:nvPr/>
        </p:nvSpPr>
        <p:spPr>
          <a:xfrm>
            <a:off x="381000" y="685800"/>
            <a:ext cx="6781800" cy="400110"/>
          </a:xfrm>
          <a:prstGeom prst="rect">
            <a:avLst/>
          </a:prstGeom>
          <a:noFill/>
        </p:spPr>
        <p:txBody>
          <a:bodyPr wrap="square" rtlCol="0">
            <a:spAutoFit/>
          </a:bodyPr>
          <a:lstStyle/>
          <a:p>
            <a:r>
              <a:rPr lang="en-US" sz="2000" b="1" dirty="0"/>
              <a:t>1. </a:t>
            </a:r>
            <a:r>
              <a:rPr lang="en-US" sz="2000" b="1" dirty="0" err="1"/>
              <a:t>Kiểm</a:t>
            </a:r>
            <a:r>
              <a:rPr lang="en-US" sz="2000" b="1" dirty="0"/>
              <a:t> </a:t>
            </a:r>
            <a:r>
              <a:rPr lang="en-US" sz="2000" b="1" dirty="0" err="1"/>
              <a:t>định</a:t>
            </a:r>
            <a:r>
              <a:rPr lang="en-US" sz="2000" b="1" dirty="0"/>
              <a:t> </a:t>
            </a:r>
            <a:r>
              <a:rPr lang="en-US" sz="2000" b="1" dirty="0" err="1"/>
              <a:t>giả</a:t>
            </a:r>
            <a:r>
              <a:rPr lang="en-US" sz="2000" b="1" dirty="0"/>
              <a:t> </a:t>
            </a:r>
            <a:r>
              <a:rPr lang="en-US" sz="2000" b="1" dirty="0" err="1"/>
              <a:t>thuyết</a:t>
            </a:r>
            <a:r>
              <a:rPr lang="en-US" sz="2000" b="1" dirty="0"/>
              <a:t> </a:t>
            </a:r>
            <a:r>
              <a:rPr lang="en-US" sz="2000" b="1" dirty="0" err="1"/>
              <a:t>thống</a:t>
            </a:r>
            <a:r>
              <a:rPr lang="en-US" sz="2000" b="1" dirty="0"/>
              <a:t> </a:t>
            </a:r>
            <a:r>
              <a:rPr lang="en-US" sz="2000" b="1" dirty="0" err="1"/>
              <a:t>kê</a:t>
            </a:r>
            <a:endParaRPr lang="en-ID" sz="2000" b="1" dirty="0"/>
          </a:p>
        </p:txBody>
      </p:sp>
      <p:sp>
        <p:nvSpPr>
          <p:cNvPr id="8" name="TextBox 7">
            <a:extLst>
              <a:ext uri="{FF2B5EF4-FFF2-40B4-BE49-F238E27FC236}">
                <a16:creationId xmlns:a16="http://schemas.microsoft.com/office/drawing/2014/main" id="{84EAEEC0-4755-9E39-1656-9D1BFFB01F75}"/>
              </a:ext>
            </a:extLst>
          </p:cNvPr>
          <p:cNvSpPr txBox="1"/>
          <p:nvPr/>
        </p:nvSpPr>
        <p:spPr>
          <a:xfrm>
            <a:off x="628650" y="1348859"/>
            <a:ext cx="64008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Kiểm</a:t>
            </a:r>
            <a:r>
              <a:rPr lang="en-US" dirty="0"/>
              <a:t> </a:t>
            </a:r>
            <a:r>
              <a:rPr lang="en-US" dirty="0" err="1"/>
              <a:t>tra</a:t>
            </a:r>
            <a:r>
              <a:rPr lang="en-US" dirty="0"/>
              <a:t> </a:t>
            </a:r>
            <a:r>
              <a:rPr lang="en-US" dirty="0" err="1"/>
              <a:t>với</a:t>
            </a:r>
            <a:r>
              <a:rPr lang="en-US" dirty="0"/>
              <a:t> p-value</a:t>
            </a:r>
            <a:endParaRPr lang="en-ID" dirty="0"/>
          </a:p>
        </p:txBody>
      </p:sp>
      <p:pic>
        <p:nvPicPr>
          <p:cNvPr id="10" name="Picture 9">
            <a:extLst>
              <a:ext uri="{FF2B5EF4-FFF2-40B4-BE49-F238E27FC236}">
                <a16:creationId xmlns:a16="http://schemas.microsoft.com/office/drawing/2014/main" id="{D4EB7B60-B63D-152D-CB19-FA326772EF71}"/>
              </a:ext>
            </a:extLst>
          </p:cNvPr>
          <p:cNvPicPr>
            <a:picLocks noChangeAspect="1"/>
          </p:cNvPicPr>
          <p:nvPr/>
        </p:nvPicPr>
        <p:blipFill>
          <a:blip r:embed="rId3"/>
          <a:stretch>
            <a:fillRect/>
          </a:stretch>
        </p:blipFill>
        <p:spPr>
          <a:xfrm>
            <a:off x="419100" y="1989696"/>
            <a:ext cx="8305800" cy="2047574"/>
          </a:xfrm>
          <a:prstGeom prst="rect">
            <a:avLst/>
          </a:prstGeom>
        </p:spPr>
      </p:pic>
      <p:sp>
        <p:nvSpPr>
          <p:cNvPr id="11" name="TextBox 10">
            <a:extLst>
              <a:ext uri="{FF2B5EF4-FFF2-40B4-BE49-F238E27FC236}">
                <a16:creationId xmlns:a16="http://schemas.microsoft.com/office/drawing/2014/main" id="{DC02A386-C827-3A95-B6C2-4762C81FB9C2}"/>
              </a:ext>
            </a:extLst>
          </p:cNvPr>
          <p:cNvSpPr txBox="1"/>
          <p:nvPr/>
        </p:nvSpPr>
        <p:spPr>
          <a:xfrm>
            <a:off x="914400" y="4276506"/>
            <a:ext cx="2438400" cy="369332"/>
          </a:xfrm>
          <a:prstGeom prst="rect">
            <a:avLst/>
          </a:prstGeom>
          <a:noFill/>
        </p:spPr>
        <p:txBody>
          <a:bodyPr wrap="square" rtlCol="0">
            <a:spAutoFit/>
          </a:bodyPr>
          <a:lstStyle/>
          <a:p>
            <a:r>
              <a:rPr lang="en-US" dirty="0"/>
              <a:t>Khi </a:t>
            </a:r>
            <a:r>
              <a:rPr lang="en-US" dirty="0" err="1"/>
              <a:t>có</a:t>
            </a:r>
            <a:r>
              <a:rPr lang="en-US" dirty="0"/>
              <a:t> 530 </a:t>
            </a:r>
            <a:r>
              <a:rPr lang="en-US" dirty="0" err="1"/>
              <a:t>mặt</a:t>
            </a:r>
            <a:r>
              <a:rPr lang="en-US" dirty="0"/>
              <a:t> </a:t>
            </a:r>
            <a:r>
              <a:rPr lang="en-US" dirty="0" err="1"/>
              <a:t>ngửa</a:t>
            </a:r>
            <a:r>
              <a:rPr lang="en-US" dirty="0"/>
              <a:t>:</a:t>
            </a:r>
            <a:endParaRPr lang="en-ID" dirty="0"/>
          </a:p>
        </p:txBody>
      </p:sp>
      <p:pic>
        <p:nvPicPr>
          <p:cNvPr id="13" name="Picture 12">
            <a:extLst>
              <a:ext uri="{FF2B5EF4-FFF2-40B4-BE49-F238E27FC236}">
                <a16:creationId xmlns:a16="http://schemas.microsoft.com/office/drawing/2014/main" id="{B5F49CDE-76F3-51AB-519D-5428D84099AF}"/>
              </a:ext>
            </a:extLst>
          </p:cNvPr>
          <p:cNvPicPr>
            <a:picLocks noChangeAspect="1"/>
          </p:cNvPicPr>
          <p:nvPr/>
        </p:nvPicPr>
        <p:blipFill>
          <a:blip r:embed="rId4"/>
          <a:stretch>
            <a:fillRect/>
          </a:stretch>
        </p:blipFill>
        <p:spPr>
          <a:xfrm>
            <a:off x="419100" y="5000479"/>
            <a:ext cx="8305800" cy="579720"/>
          </a:xfrm>
          <a:prstGeom prst="rect">
            <a:avLst/>
          </a:prstGeom>
        </p:spPr>
      </p:pic>
    </p:spTree>
    <p:extLst>
      <p:ext uri="{BB962C8B-B14F-4D97-AF65-F5344CB8AC3E}">
        <p14:creationId xmlns:p14="http://schemas.microsoft.com/office/powerpoint/2010/main" val="290097015"/>
      </p:ext>
    </p:extLst>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3481A6-B977-CC32-41C7-D4FF47256F90}"/>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5170A091-7B8F-36C4-710B-C7AD8E748D9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9E841972-45C6-F343-C2A4-C1ECA359E0AC}"/>
              </a:ext>
            </a:extLst>
          </p:cNvPr>
          <p:cNvSpPr>
            <a:spLocks noGrp="1"/>
          </p:cNvSpPr>
          <p:nvPr>
            <p:ph type="sldNum" sz="quarter" idx="12"/>
          </p:nvPr>
        </p:nvSpPr>
        <p:spPr/>
        <p:txBody>
          <a:bodyPr/>
          <a:lstStyle/>
          <a:p>
            <a:pPr>
              <a:defRPr/>
            </a:pPr>
            <a:fld id="{F769ABA6-33D2-4B9E-AD9A-DD94F86140E0}" type="slidenum">
              <a:rPr lang="en-US" altLang="en-US" smtClean="0"/>
              <a:pPr>
                <a:defRPr/>
              </a:pPr>
              <a:t>67</a:t>
            </a:fld>
            <a:endParaRPr lang="en-US" altLang="en-US"/>
          </a:p>
        </p:txBody>
      </p:sp>
      <p:pic>
        <p:nvPicPr>
          <p:cNvPr id="8" name="Picture 7">
            <a:extLst>
              <a:ext uri="{FF2B5EF4-FFF2-40B4-BE49-F238E27FC236}">
                <a16:creationId xmlns:a16="http://schemas.microsoft.com/office/drawing/2014/main" id="{C9C181F3-9478-3CCC-07E1-29BF67CF1D51}"/>
              </a:ext>
            </a:extLst>
          </p:cNvPr>
          <p:cNvPicPr>
            <a:picLocks noChangeAspect="1"/>
          </p:cNvPicPr>
          <p:nvPr/>
        </p:nvPicPr>
        <p:blipFill>
          <a:blip r:embed="rId3"/>
          <a:stretch>
            <a:fillRect/>
          </a:stretch>
        </p:blipFill>
        <p:spPr>
          <a:xfrm>
            <a:off x="628650" y="1981200"/>
            <a:ext cx="8153400" cy="1754854"/>
          </a:xfrm>
          <a:prstGeom prst="rect">
            <a:avLst/>
          </a:prstGeom>
        </p:spPr>
      </p:pic>
      <p:sp>
        <p:nvSpPr>
          <p:cNvPr id="9" name="TextBox 8">
            <a:extLst>
              <a:ext uri="{FF2B5EF4-FFF2-40B4-BE49-F238E27FC236}">
                <a16:creationId xmlns:a16="http://schemas.microsoft.com/office/drawing/2014/main" id="{DB397EF0-4FA3-F0A7-4BD0-31B2DBCCA384}"/>
              </a:ext>
            </a:extLst>
          </p:cNvPr>
          <p:cNvSpPr txBox="1"/>
          <p:nvPr/>
        </p:nvSpPr>
        <p:spPr>
          <a:xfrm>
            <a:off x="381000" y="685800"/>
            <a:ext cx="6781800" cy="400110"/>
          </a:xfrm>
          <a:prstGeom prst="rect">
            <a:avLst/>
          </a:prstGeom>
          <a:noFill/>
        </p:spPr>
        <p:txBody>
          <a:bodyPr wrap="square" rtlCol="0">
            <a:spAutoFit/>
          </a:bodyPr>
          <a:lstStyle/>
          <a:p>
            <a:r>
              <a:rPr lang="en-US" sz="2000" b="1" dirty="0"/>
              <a:t>1. </a:t>
            </a:r>
            <a:r>
              <a:rPr lang="en-US" sz="2000" b="1" dirty="0" err="1"/>
              <a:t>Kiểm</a:t>
            </a:r>
            <a:r>
              <a:rPr lang="en-US" sz="2000" b="1" dirty="0"/>
              <a:t> </a:t>
            </a:r>
            <a:r>
              <a:rPr lang="en-US" sz="2000" b="1" dirty="0" err="1"/>
              <a:t>định</a:t>
            </a:r>
            <a:r>
              <a:rPr lang="en-US" sz="2000" b="1" dirty="0"/>
              <a:t> </a:t>
            </a:r>
            <a:r>
              <a:rPr lang="en-US" sz="2000" b="1" dirty="0" err="1"/>
              <a:t>giả</a:t>
            </a:r>
            <a:r>
              <a:rPr lang="en-US" sz="2000" b="1" dirty="0"/>
              <a:t> </a:t>
            </a:r>
            <a:r>
              <a:rPr lang="en-US" sz="2000" b="1" dirty="0" err="1"/>
              <a:t>thuyết</a:t>
            </a:r>
            <a:r>
              <a:rPr lang="en-US" sz="2000" b="1" dirty="0"/>
              <a:t> </a:t>
            </a:r>
            <a:r>
              <a:rPr lang="en-US" sz="2000" b="1" dirty="0" err="1"/>
              <a:t>thống</a:t>
            </a:r>
            <a:r>
              <a:rPr lang="en-US" sz="2000" b="1" dirty="0"/>
              <a:t> </a:t>
            </a:r>
            <a:r>
              <a:rPr lang="en-US" sz="2000" b="1" dirty="0" err="1"/>
              <a:t>kê</a:t>
            </a:r>
            <a:endParaRPr lang="en-ID" sz="2000" b="1" dirty="0"/>
          </a:p>
        </p:txBody>
      </p:sp>
      <p:sp>
        <p:nvSpPr>
          <p:cNvPr id="10" name="TextBox 9">
            <a:extLst>
              <a:ext uri="{FF2B5EF4-FFF2-40B4-BE49-F238E27FC236}">
                <a16:creationId xmlns:a16="http://schemas.microsoft.com/office/drawing/2014/main" id="{8850113E-A120-2364-E556-89B20F2B69B9}"/>
              </a:ext>
            </a:extLst>
          </p:cNvPr>
          <p:cNvSpPr txBox="1"/>
          <p:nvPr/>
        </p:nvSpPr>
        <p:spPr>
          <a:xfrm>
            <a:off x="628650" y="1524000"/>
            <a:ext cx="5086350" cy="369332"/>
          </a:xfrm>
          <a:prstGeom prst="rect">
            <a:avLst/>
          </a:prstGeom>
          <a:noFill/>
        </p:spPr>
        <p:txBody>
          <a:bodyPr wrap="square" rtlCol="0">
            <a:spAutoFit/>
          </a:bodyPr>
          <a:lstStyle/>
          <a:p>
            <a:r>
              <a:rPr lang="en-US" dirty="0" err="1"/>
              <a:t>Mô</a:t>
            </a:r>
            <a:r>
              <a:rPr lang="en-US" dirty="0"/>
              <a:t> </a:t>
            </a:r>
            <a:r>
              <a:rPr lang="en-US" dirty="0" err="1"/>
              <a:t>phỏng</a:t>
            </a:r>
            <a:r>
              <a:rPr lang="en-US" dirty="0"/>
              <a:t> </a:t>
            </a:r>
            <a:r>
              <a:rPr lang="en-US" dirty="0" err="1"/>
              <a:t>lại</a:t>
            </a:r>
            <a:r>
              <a:rPr lang="en-US" dirty="0"/>
              <a:t> </a:t>
            </a:r>
            <a:r>
              <a:rPr lang="en-US" dirty="0" err="1"/>
              <a:t>việc</a:t>
            </a:r>
            <a:r>
              <a:rPr lang="en-US" dirty="0"/>
              <a:t> tung </a:t>
            </a:r>
            <a:r>
              <a:rPr lang="en-US" dirty="0" err="1"/>
              <a:t>đồng</a:t>
            </a:r>
            <a:r>
              <a:rPr lang="en-US" dirty="0"/>
              <a:t> xu:</a:t>
            </a:r>
            <a:endParaRPr lang="en-ID" dirty="0"/>
          </a:p>
        </p:txBody>
      </p:sp>
      <p:sp>
        <p:nvSpPr>
          <p:cNvPr id="11" name="TextBox 10">
            <a:extLst>
              <a:ext uri="{FF2B5EF4-FFF2-40B4-BE49-F238E27FC236}">
                <a16:creationId xmlns:a16="http://schemas.microsoft.com/office/drawing/2014/main" id="{DB9D40C7-D8A6-B152-EB89-8320F6E39E88}"/>
              </a:ext>
            </a:extLst>
          </p:cNvPr>
          <p:cNvSpPr txBox="1"/>
          <p:nvPr/>
        </p:nvSpPr>
        <p:spPr>
          <a:xfrm>
            <a:off x="628650" y="3804506"/>
            <a:ext cx="4705350" cy="369332"/>
          </a:xfrm>
          <a:prstGeom prst="rect">
            <a:avLst/>
          </a:prstGeom>
          <a:noFill/>
        </p:spPr>
        <p:txBody>
          <a:bodyPr wrap="square" rtlCol="0">
            <a:spAutoFit/>
          </a:bodyPr>
          <a:lstStyle/>
          <a:p>
            <a:r>
              <a:rPr lang="en-US" dirty="0" err="1"/>
              <a:t>Giả</a:t>
            </a:r>
            <a:r>
              <a:rPr lang="en-US" dirty="0"/>
              <a:t> </a:t>
            </a:r>
            <a:r>
              <a:rPr lang="en-US" dirty="0" err="1"/>
              <a:t>sử</a:t>
            </a:r>
            <a:r>
              <a:rPr lang="en-US" dirty="0"/>
              <a:t> </a:t>
            </a:r>
            <a:r>
              <a:rPr lang="en-US" dirty="0" err="1"/>
              <a:t>với</a:t>
            </a:r>
            <a:r>
              <a:rPr lang="en-US" dirty="0"/>
              <a:t> </a:t>
            </a:r>
            <a:r>
              <a:rPr lang="en-US" dirty="0" err="1"/>
              <a:t>trường</a:t>
            </a:r>
            <a:r>
              <a:rPr lang="en-US" dirty="0"/>
              <a:t> </a:t>
            </a:r>
            <a:r>
              <a:rPr lang="en-US" dirty="0" err="1"/>
              <a:t>hợp</a:t>
            </a:r>
            <a:r>
              <a:rPr lang="en-US" dirty="0"/>
              <a:t> 532 </a:t>
            </a:r>
            <a:r>
              <a:rPr lang="en-US" dirty="0" err="1"/>
              <a:t>lần</a:t>
            </a:r>
            <a:r>
              <a:rPr lang="en-US" dirty="0"/>
              <a:t> </a:t>
            </a:r>
            <a:r>
              <a:rPr lang="en-US" dirty="0" err="1"/>
              <a:t>mặt</a:t>
            </a:r>
            <a:r>
              <a:rPr lang="en-US" dirty="0"/>
              <a:t> </a:t>
            </a:r>
            <a:r>
              <a:rPr lang="en-US" dirty="0" err="1"/>
              <a:t>ngửa</a:t>
            </a:r>
            <a:r>
              <a:rPr lang="en-US" dirty="0"/>
              <a:t>:</a:t>
            </a:r>
            <a:endParaRPr lang="en-ID" dirty="0"/>
          </a:p>
        </p:txBody>
      </p:sp>
      <p:pic>
        <p:nvPicPr>
          <p:cNvPr id="13" name="Picture 12">
            <a:extLst>
              <a:ext uri="{FF2B5EF4-FFF2-40B4-BE49-F238E27FC236}">
                <a16:creationId xmlns:a16="http://schemas.microsoft.com/office/drawing/2014/main" id="{E84956B4-B8CA-832D-8DA9-A972A40BEFD0}"/>
              </a:ext>
            </a:extLst>
          </p:cNvPr>
          <p:cNvPicPr>
            <a:picLocks noChangeAspect="1"/>
          </p:cNvPicPr>
          <p:nvPr/>
        </p:nvPicPr>
        <p:blipFill>
          <a:blip r:embed="rId4"/>
          <a:stretch>
            <a:fillRect/>
          </a:stretch>
        </p:blipFill>
        <p:spPr>
          <a:xfrm>
            <a:off x="628650" y="4347163"/>
            <a:ext cx="8153400" cy="568361"/>
          </a:xfrm>
          <a:prstGeom prst="rect">
            <a:avLst/>
          </a:prstGeom>
        </p:spPr>
      </p:pic>
      <p:sp>
        <p:nvSpPr>
          <p:cNvPr id="14" name="TextBox 13">
            <a:extLst>
              <a:ext uri="{FF2B5EF4-FFF2-40B4-BE49-F238E27FC236}">
                <a16:creationId xmlns:a16="http://schemas.microsoft.com/office/drawing/2014/main" id="{BE7FE766-8C8F-A66F-DE25-8B6B1B269C29}"/>
              </a:ext>
            </a:extLst>
          </p:cNvPr>
          <p:cNvSpPr txBox="1"/>
          <p:nvPr/>
        </p:nvSpPr>
        <p:spPr>
          <a:xfrm>
            <a:off x="2514600" y="5081939"/>
            <a:ext cx="5638800" cy="369332"/>
          </a:xfrm>
          <a:prstGeom prst="rect">
            <a:avLst/>
          </a:prstGeom>
          <a:noFill/>
        </p:spPr>
        <p:txBody>
          <a:bodyPr wrap="square" rtlCol="0">
            <a:spAutoFit/>
          </a:bodyPr>
          <a:lstStyle/>
          <a:p>
            <a:r>
              <a:rPr lang="en-US" dirty="0"/>
              <a:t>0.0463 &lt; 0.5 </a:t>
            </a:r>
            <a:r>
              <a:rPr lang="en-US" dirty="0">
                <a:sym typeface="Wingdings" panose="05000000000000000000" pitchFamily="2" charset="2"/>
              </a:rPr>
              <a:t> </a:t>
            </a:r>
            <a:r>
              <a:rPr lang="en-US" dirty="0" err="1">
                <a:sym typeface="Wingdings" panose="05000000000000000000" pitchFamily="2" charset="2"/>
              </a:rPr>
              <a:t>Từ</a:t>
            </a:r>
            <a:r>
              <a:rPr lang="en-US" dirty="0">
                <a:sym typeface="Wingdings" panose="05000000000000000000" pitchFamily="2" charset="2"/>
              </a:rPr>
              <a:t> </a:t>
            </a:r>
            <a:r>
              <a:rPr lang="en-US" dirty="0" err="1">
                <a:sym typeface="Wingdings" panose="05000000000000000000" pitchFamily="2" charset="2"/>
              </a:rPr>
              <a:t>chối</a:t>
            </a:r>
            <a:r>
              <a:rPr lang="en-US" dirty="0">
                <a:sym typeface="Wingdings" panose="05000000000000000000" pitchFamily="2" charset="2"/>
              </a:rPr>
              <a:t> </a:t>
            </a:r>
            <a:r>
              <a:rPr lang="en-US" dirty="0" err="1">
                <a:sym typeface="Wingdings" panose="05000000000000000000" pitchFamily="2" charset="2"/>
              </a:rPr>
              <a:t>giá</a:t>
            </a:r>
            <a:r>
              <a:rPr lang="en-US" dirty="0">
                <a:sym typeface="Wingdings" panose="05000000000000000000" pitchFamily="2" charset="2"/>
              </a:rPr>
              <a:t> </a:t>
            </a:r>
            <a:r>
              <a:rPr lang="en-US" dirty="0" err="1">
                <a:sym typeface="Wingdings" panose="05000000000000000000" pitchFamily="2" charset="2"/>
              </a:rPr>
              <a:t>trị</a:t>
            </a:r>
            <a:r>
              <a:rPr lang="en-US" dirty="0">
                <a:sym typeface="Wingdings" panose="05000000000000000000" pitchFamily="2" charset="2"/>
              </a:rPr>
              <a:t> </a:t>
            </a:r>
            <a:r>
              <a:rPr lang="en-US" dirty="0" err="1">
                <a:sym typeface="Wingdings" panose="05000000000000000000" pitchFamily="2" charset="2"/>
              </a:rPr>
              <a:t>rỗng</a:t>
            </a:r>
            <a:endParaRPr lang="en-ID" dirty="0"/>
          </a:p>
        </p:txBody>
      </p:sp>
    </p:spTree>
    <p:extLst>
      <p:ext uri="{BB962C8B-B14F-4D97-AF65-F5344CB8AC3E}">
        <p14:creationId xmlns:p14="http://schemas.microsoft.com/office/powerpoint/2010/main" val="2055168537"/>
      </p:ext>
    </p:extLst>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05CEC9-3D6D-5AE6-5033-42EBBE18BF8E}"/>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EB4D3346-5943-BDEC-57E6-204BEC594A32}"/>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5112E66-8B55-0EEA-557B-600ED1DA6A99}"/>
              </a:ext>
            </a:extLst>
          </p:cNvPr>
          <p:cNvSpPr>
            <a:spLocks noGrp="1"/>
          </p:cNvSpPr>
          <p:nvPr>
            <p:ph type="sldNum" sz="quarter" idx="12"/>
          </p:nvPr>
        </p:nvSpPr>
        <p:spPr/>
        <p:txBody>
          <a:bodyPr/>
          <a:lstStyle/>
          <a:p>
            <a:pPr>
              <a:defRPr/>
            </a:pPr>
            <a:fld id="{F769ABA6-33D2-4B9E-AD9A-DD94F86140E0}" type="slidenum">
              <a:rPr lang="en-US" altLang="en-US" smtClean="0"/>
              <a:pPr>
                <a:defRPr/>
              </a:pPr>
              <a:t>68</a:t>
            </a:fld>
            <a:endParaRPr lang="en-US" altLang="en-US"/>
          </a:p>
        </p:txBody>
      </p:sp>
      <p:sp>
        <p:nvSpPr>
          <p:cNvPr id="8" name="TextBox 7">
            <a:extLst>
              <a:ext uri="{FF2B5EF4-FFF2-40B4-BE49-F238E27FC236}">
                <a16:creationId xmlns:a16="http://schemas.microsoft.com/office/drawing/2014/main" id="{DB2CD055-9AEA-0025-5A87-3803BF2A03C4}"/>
              </a:ext>
            </a:extLst>
          </p:cNvPr>
          <p:cNvSpPr txBox="1"/>
          <p:nvPr/>
        </p:nvSpPr>
        <p:spPr>
          <a:xfrm>
            <a:off x="596752" y="676940"/>
            <a:ext cx="3790950" cy="369332"/>
          </a:xfrm>
          <a:prstGeom prst="rect">
            <a:avLst/>
          </a:prstGeom>
          <a:noFill/>
        </p:spPr>
        <p:txBody>
          <a:bodyPr wrap="square" rtlCol="0">
            <a:spAutoFit/>
          </a:bodyPr>
          <a:lstStyle/>
          <a:p>
            <a:r>
              <a:rPr lang="en-US" dirty="0"/>
              <a:t>2. </a:t>
            </a:r>
            <a:r>
              <a:rPr lang="en-US" dirty="0" err="1"/>
              <a:t>Khoảng</a:t>
            </a:r>
            <a:r>
              <a:rPr lang="en-US" dirty="0"/>
              <a:t> tin </a:t>
            </a:r>
            <a:r>
              <a:rPr lang="en-US" dirty="0" err="1"/>
              <a:t>cậy</a:t>
            </a:r>
            <a:endParaRPr lang="en-ID" dirty="0"/>
          </a:p>
        </p:txBody>
      </p:sp>
      <p:sp>
        <p:nvSpPr>
          <p:cNvPr id="9" name="TextBox 8">
            <a:extLst>
              <a:ext uri="{FF2B5EF4-FFF2-40B4-BE49-F238E27FC236}">
                <a16:creationId xmlns:a16="http://schemas.microsoft.com/office/drawing/2014/main" id="{B746ABCE-9E2E-A8B5-F645-43EAD2721E4A}"/>
              </a:ext>
            </a:extLst>
          </p:cNvPr>
          <p:cNvSpPr txBox="1"/>
          <p:nvPr/>
        </p:nvSpPr>
        <p:spPr>
          <a:xfrm>
            <a:off x="838200" y="1414130"/>
            <a:ext cx="4800600" cy="369332"/>
          </a:xfrm>
          <a:prstGeom prst="rect">
            <a:avLst/>
          </a:prstGeom>
          <a:noFill/>
        </p:spPr>
        <p:txBody>
          <a:bodyPr wrap="square" rtlCol="0">
            <a:spAutoFit/>
          </a:bodyPr>
          <a:lstStyle/>
          <a:p>
            <a:r>
              <a:rPr lang="en-US" dirty="0" err="1"/>
              <a:t>Các</a:t>
            </a:r>
            <a:r>
              <a:rPr lang="en-US" dirty="0"/>
              <a:t> </a:t>
            </a:r>
            <a:r>
              <a:rPr lang="en-US" dirty="0" err="1"/>
              <a:t>bước</a:t>
            </a:r>
            <a:r>
              <a:rPr lang="en-US" dirty="0"/>
              <a:t> </a:t>
            </a:r>
            <a:r>
              <a:rPr lang="en-US" dirty="0" err="1"/>
              <a:t>tính</a:t>
            </a:r>
            <a:r>
              <a:rPr lang="en-US" dirty="0"/>
              <a:t> </a:t>
            </a:r>
            <a:r>
              <a:rPr lang="en-US" dirty="0" err="1"/>
              <a:t>khoảng</a:t>
            </a:r>
            <a:r>
              <a:rPr lang="en-US" dirty="0"/>
              <a:t> tin </a:t>
            </a:r>
            <a:r>
              <a:rPr lang="en-US" dirty="0" err="1"/>
              <a:t>cậy</a:t>
            </a:r>
            <a:r>
              <a:rPr lang="en-US" dirty="0"/>
              <a:t>:</a:t>
            </a:r>
            <a:endParaRPr lang="en-ID" dirty="0"/>
          </a:p>
        </p:txBody>
      </p:sp>
      <p:sp>
        <p:nvSpPr>
          <p:cNvPr id="10" name="TextBox 9">
            <a:extLst>
              <a:ext uri="{FF2B5EF4-FFF2-40B4-BE49-F238E27FC236}">
                <a16:creationId xmlns:a16="http://schemas.microsoft.com/office/drawing/2014/main" id="{C21DA8BE-89BF-5377-19F5-1D84791B3AAD}"/>
              </a:ext>
            </a:extLst>
          </p:cNvPr>
          <p:cNvSpPr txBox="1"/>
          <p:nvPr/>
        </p:nvSpPr>
        <p:spPr>
          <a:xfrm>
            <a:off x="1095597" y="1711842"/>
            <a:ext cx="5334000" cy="369332"/>
          </a:xfrm>
          <a:prstGeom prst="rect">
            <a:avLst/>
          </a:prstGeom>
          <a:noFill/>
        </p:spPr>
        <p:txBody>
          <a:bodyPr wrap="square" rtlCol="0">
            <a:spAutoFit/>
          </a:bodyPr>
          <a:lstStyle/>
          <a:p>
            <a:r>
              <a:rPr lang="en-US" dirty="0"/>
              <a:t>1. </a:t>
            </a:r>
            <a:r>
              <a:rPr lang="en-US" dirty="0" err="1"/>
              <a:t>Ghi</a:t>
            </a:r>
            <a:r>
              <a:rPr lang="en-US" dirty="0"/>
              <a:t> </a:t>
            </a:r>
            <a:r>
              <a:rPr lang="en-US" dirty="0" err="1"/>
              <a:t>lại</a:t>
            </a:r>
            <a:r>
              <a:rPr lang="en-US" dirty="0"/>
              <a:t> hiện </a:t>
            </a:r>
            <a:r>
              <a:rPr lang="en-US" dirty="0" err="1"/>
              <a:t>tượng</a:t>
            </a:r>
            <a:r>
              <a:rPr lang="en-US" dirty="0"/>
              <a:t> ta </a:t>
            </a:r>
            <a:r>
              <a:rPr lang="en-US" dirty="0" err="1"/>
              <a:t>muốn</a:t>
            </a:r>
            <a:r>
              <a:rPr lang="en-US" dirty="0"/>
              <a:t> </a:t>
            </a:r>
            <a:r>
              <a:rPr lang="en-US" dirty="0" err="1"/>
              <a:t>kiểm</a:t>
            </a:r>
            <a:r>
              <a:rPr lang="en-US" dirty="0"/>
              <a:t> </a:t>
            </a:r>
            <a:r>
              <a:rPr lang="en-US" dirty="0" err="1"/>
              <a:t>tra</a:t>
            </a:r>
            <a:endParaRPr lang="en-ID" dirty="0"/>
          </a:p>
        </p:txBody>
      </p:sp>
      <p:sp>
        <p:nvSpPr>
          <p:cNvPr id="11" name="TextBox 10">
            <a:extLst>
              <a:ext uri="{FF2B5EF4-FFF2-40B4-BE49-F238E27FC236}">
                <a16:creationId xmlns:a16="http://schemas.microsoft.com/office/drawing/2014/main" id="{0BC631F5-7065-B0F2-D7EE-F24D5D0D68BD}"/>
              </a:ext>
            </a:extLst>
          </p:cNvPr>
          <p:cNvSpPr txBox="1"/>
          <p:nvPr/>
        </p:nvSpPr>
        <p:spPr>
          <a:xfrm>
            <a:off x="1095597" y="2266431"/>
            <a:ext cx="4895850" cy="369332"/>
          </a:xfrm>
          <a:prstGeom prst="rect">
            <a:avLst/>
          </a:prstGeom>
          <a:noFill/>
        </p:spPr>
        <p:txBody>
          <a:bodyPr wrap="square" rtlCol="0">
            <a:spAutoFit/>
          </a:bodyPr>
          <a:lstStyle/>
          <a:p>
            <a:r>
              <a:rPr lang="en-US" dirty="0"/>
              <a:t>2. </a:t>
            </a:r>
            <a:r>
              <a:rPr lang="en-US" dirty="0" err="1"/>
              <a:t>Chọn</a:t>
            </a:r>
            <a:r>
              <a:rPr lang="en-US" dirty="0"/>
              <a:t> </a:t>
            </a:r>
            <a:r>
              <a:rPr lang="en-US" dirty="0" err="1"/>
              <a:t>một</a:t>
            </a:r>
            <a:r>
              <a:rPr lang="en-US" dirty="0"/>
              <a:t> </a:t>
            </a:r>
            <a:r>
              <a:rPr lang="en-US" dirty="0" err="1"/>
              <a:t>mẫu</a:t>
            </a:r>
            <a:r>
              <a:rPr lang="en-US" dirty="0"/>
              <a:t> </a:t>
            </a:r>
            <a:r>
              <a:rPr lang="en-US" dirty="0" err="1"/>
              <a:t>từ</a:t>
            </a:r>
            <a:r>
              <a:rPr lang="en-US" dirty="0"/>
              <a:t> </a:t>
            </a:r>
            <a:r>
              <a:rPr lang="en-US" dirty="0" err="1"/>
              <a:t>tổng</a:t>
            </a:r>
            <a:r>
              <a:rPr lang="en-US" dirty="0"/>
              <a:t> </a:t>
            </a:r>
            <a:r>
              <a:rPr lang="en-US" dirty="0" err="1"/>
              <a:t>thể</a:t>
            </a:r>
            <a:r>
              <a:rPr lang="en-US" dirty="0"/>
              <a:t> </a:t>
            </a:r>
            <a:r>
              <a:rPr lang="en-US" dirty="0" err="1"/>
              <a:t>cho</a:t>
            </a:r>
            <a:r>
              <a:rPr lang="en-US" dirty="0"/>
              <a:t> </a:t>
            </a:r>
            <a:r>
              <a:rPr lang="en-US" dirty="0" err="1"/>
              <a:t>sẵn</a:t>
            </a:r>
            <a:endParaRPr lang="en-ID" dirty="0"/>
          </a:p>
        </p:txBody>
      </p:sp>
      <p:sp>
        <p:nvSpPr>
          <p:cNvPr id="12" name="TextBox 11">
            <a:extLst>
              <a:ext uri="{FF2B5EF4-FFF2-40B4-BE49-F238E27FC236}">
                <a16:creationId xmlns:a16="http://schemas.microsoft.com/office/drawing/2014/main" id="{8BDA63D0-CE27-E8E8-AFB4-35DCD3C32ADF}"/>
              </a:ext>
            </a:extLst>
          </p:cNvPr>
          <p:cNvSpPr txBox="1"/>
          <p:nvPr/>
        </p:nvSpPr>
        <p:spPr>
          <a:xfrm>
            <a:off x="1095597" y="2836009"/>
            <a:ext cx="7924800" cy="369332"/>
          </a:xfrm>
          <a:prstGeom prst="rect">
            <a:avLst/>
          </a:prstGeom>
          <a:noFill/>
        </p:spPr>
        <p:txBody>
          <a:bodyPr wrap="square" rtlCol="0">
            <a:spAutoFit/>
          </a:bodyPr>
          <a:lstStyle/>
          <a:p>
            <a:r>
              <a:rPr lang="en-US" dirty="0"/>
              <a:t>3. </a:t>
            </a:r>
            <a:r>
              <a:rPr lang="en-US" dirty="0" err="1"/>
              <a:t>Tính</a:t>
            </a:r>
            <a:r>
              <a:rPr lang="en-US" dirty="0"/>
              <a:t> </a:t>
            </a:r>
            <a:r>
              <a:rPr lang="en-US" dirty="0" err="1"/>
              <a:t>giá</a:t>
            </a:r>
            <a:r>
              <a:rPr lang="en-US" dirty="0"/>
              <a:t> </a:t>
            </a:r>
            <a:r>
              <a:rPr lang="en-US" dirty="0" err="1"/>
              <a:t>trị</a:t>
            </a:r>
            <a:r>
              <a:rPr lang="en-US" dirty="0"/>
              <a:t> </a:t>
            </a:r>
            <a:r>
              <a:rPr lang="en-US" dirty="0" err="1"/>
              <a:t>trung</a:t>
            </a:r>
            <a:r>
              <a:rPr lang="en-US" dirty="0"/>
              <a:t> </a:t>
            </a:r>
            <a:r>
              <a:rPr lang="en-US" dirty="0" err="1"/>
              <a:t>bình</a:t>
            </a:r>
            <a:r>
              <a:rPr lang="en-US" dirty="0"/>
              <a:t> và </a:t>
            </a:r>
            <a:r>
              <a:rPr lang="en-US" dirty="0" err="1"/>
              <a:t>độ</a:t>
            </a:r>
            <a:r>
              <a:rPr lang="en-US" dirty="0"/>
              <a:t> </a:t>
            </a:r>
            <a:r>
              <a:rPr lang="en-US" dirty="0" err="1"/>
              <a:t>lệch</a:t>
            </a:r>
            <a:r>
              <a:rPr lang="en-US" dirty="0"/>
              <a:t> </a:t>
            </a:r>
            <a:r>
              <a:rPr lang="en-US" dirty="0" err="1"/>
              <a:t>chuẩn</a:t>
            </a:r>
            <a:r>
              <a:rPr lang="en-US" dirty="0"/>
              <a:t> </a:t>
            </a:r>
            <a:r>
              <a:rPr lang="en-US" dirty="0" err="1"/>
              <a:t>của</a:t>
            </a:r>
            <a:r>
              <a:rPr lang="en-US" dirty="0"/>
              <a:t> </a:t>
            </a:r>
            <a:r>
              <a:rPr lang="en-US" dirty="0" err="1"/>
              <a:t>mẫu</a:t>
            </a:r>
            <a:endParaRPr lang="en-ID" dirty="0"/>
          </a:p>
        </p:txBody>
      </p:sp>
      <p:pic>
        <p:nvPicPr>
          <p:cNvPr id="1026" name="Picture 2" descr="Bảng chiều cao cân nặng của trẻ từ 6-12 tuổi chuẩn WHO năm 2018">
            <a:extLst>
              <a:ext uri="{FF2B5EF4-FFF2-40B4-BE49-F238E27FC236}">
                <a16:creationId xmlns:a16="http://schemas.microsoft.com/office/drawing/2014/main" id="{865C8CE9-275B-4CFE-3794-85D1E27D3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162" y="1598796"/>
            <a:ext cx="2466975" cy="18478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56AC90-7010-9139-7AB8-362927162D5E}"/>
                  </a:ext>
                </a:extLst>
              </p:cNvPr>
              <p:cNvSpPr txBox="1"/>
              <p:nvPr/>
            </p:nvSpPr>
            <p:spPr>
              <a:xfrm>
                <a:off x="1981200" y="3312896"/>
                <a:ext cx="5181600" cy="1446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D"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um>
                        <m:den>
                          <m:r>
                            <a:rPr lang="en-US" b="0" i="1" smtClean="0">
                              <a:latin typeface="Cambria Math" panose="02040503050406030204" pitchFamily="18" charset="0"/>
                            </a:rPr>
                            <m:t>𝑛</m:t>
                          </m:r>
                        </m:den>
                      </m:f>
                    </m:oMath>
                  </m:oMathPara>
                </a14:m>
                <a:endParaRPr lang="en-US" b="0" dirty="0"/>
              </a:p>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e>
                                      </m:d>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nary>
                        </m:e>
                      </m:rad>
                    </m:oMath>
                  </m:oMathPara>
                </a14:m>
                <a:endParaRPr lang="en-ID" dirty="0"/>
              </a:p>
            </p:txBody>
          </p:sp>
        </mc:Choice>
        <mc:Fallback xmlns="">
          <p:sp>
            <p:nvSpPr>
              <p:cNvPr id="14" name="TextBox 13">
                <a:extLst>
                  <a:ext uri="{FF2B5EF4-FFF2-40B4-BE49-F238E27FC236}">
                    <a16:creationId xmlns:a16="http://schemas.microsoft.com/office/drawing/2014/main" id="{8456AC90-7010-9139-7AB8-362927162D5E}"/>
                  </a:ext>
                </a:extLst>
              </p:cNvPr>
              <p:cNvSpPr txBox="1">
                <a:spLocks noRot="1" noChangeAspect="1" noMove="1" noResize="1" noEditPoints="1" noAdjustHandles="1" noChangeArrowheads="1" noChangeShapeType="1" noTextEdit="1"/>
              </p:cNvSpPr>
              <p:nvPr/>
            </p:nvSpPr>
            <p:spPr>
              <a:xfrm>
                <a:off x="1981200" y="3312896"/>
                <a:ext cx="5181600" cy="1446165"/>
              </a:xfrm>
              <a:prstGeom prst="rect">
                <a:avLst/>
              </a:prstGeom>
              <a:blipFill>
                <a:blip r:embed="rId4"/>
                <a:stretch>
                  <a:fillRect/>
                </a:stretch>
              </a:blipFill>
            </p:spPr>
            <p:txBody>
              <a:bodyPr/>
              <a:lstStyle/>
              <a:p>
                <a:r>
                  <a:rPr lang="en-ID">
                    <a:noFill/>
                  </a:rPr>
                  <a:t> </a:t>
                </a:r>
              </a:p>
            </p:txBody>
          </p:sp>
        </mc:Fallback>
      </mc:AlternateContent>
      <p:sp>
        <p:nvSpPr>
          <p:cNvPr id="15" name="TextBox 14">
            <a:extLst>
              <a:ext uri="{FF2B5EF4-FFF2-40B4-BE49-F238E27FC236}">
                <a16:creationId xmlns:a16="http://schemas.microsoft.com/office/drawing/2014/main" id="{6E436ABB-37B5-884C-348E-5F29A30241E9}"/>
              </a:ext>
            </a:extLst>
          </p:cNvPr>
          <p:cNvSpPr txBox="1"/>
          <p:nvPr/>
        </p:nvSpPr>
        <p:spPr>
          <a:xfrm>
            <a:off x="1095597" y="4759061"/>
            <a:ext cx="6934200" cy="369332"/>
          </a:xfrm>
          <a:prstGeom prst="rect">
            <a:avLst/>
          </a:prstGeom>
          <a:noFill/>
        </p:spPr>
        <p:txBody>
          <a:bodyPr wrap="square" rtlCol="0">
            <a:spAutoFit/>
          </a:bodyPr>
          <a:lstStyle/>
          <a:p>
            <a:r>
              <a:rPr lang="en-US" dirty="0"/>
              <a:t>4. </a:t>
            </a:r>
            <a:r>
              <a:rPr lang="en-US" dirty="0" err="1"/>
              <a:t>Chọn</a:t>
            </a:r>
            <a:r>
              <a:rPr lang="en-US" dirty="0"/>
              <a:t> </a:t>
            </a:r>
            <a:r>
              <a:rPr lang="en-US" dirty="0" err="1"/>
              <a:t>khoảng</a:t>
            </a:r>
            <a:r>
              <a:rPr lang="en-US" dirty="0"/>
              <a:t> tin </a:t>
            </a:r>
            <a:r>
              <a:rPr lang="en-US" dirty="0" err="1"/>
              <a:t>cậy</a:t>
            </a:r>
            <a:endParaRPr lang="en-ID" dirty="0"/>
          </a:p>
        </p:txBody>
      </p:sp>
    </p:spTree>
    <p:extLst>
      <p:ext uri="{BB962C8B-B14F-4D97-AF65-F5344CB8AC3E}">
        <p14:creationId xmlns:p14="http://schemas.microsoft.com/office/powerpoint/2010/main" val="330102138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par>
                                <p:cTn id="9" presetID="12" presetClass="entr" presetSubtype="1"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p:tgtEl>
                                          <p:spTgt spid="1026"/>
                                        </p:tgtEl>
                                        <p:attrNameLst>
                                          <p:attrName>ppt_y</p:attrName>
                                        </p:attrNameLst>
                                      </p:cBhvr>
                                      <p:tavLst>
                                        <p:tav tm="0">
                                          <p:val>
                                            <p:strVal val="#ppt_y-#ppt_h*1.125000"/>
                                          </p:val>
                                        </p:tav>
                                        <p:tav tm="100000">
                                          <p:val>
                                            <p:strVal val="#ppt_y"/>
                                          </p:val>
                                        </p:tav>
                                      </p:tavLst>
                                    </p:anim>
                                    <p:animEffect transition="in" filter="wipe(down)">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2" fill="hold" nodeType="clickEffect">
                                  <p:stCondLst>
                                    <p:cond delay="0"/>
                                  </p:stCondLst>
                                  <p:childTnLst>
                                    <p:anim calcmode="lin" valueType="num">
                                      <p:cBhvr additive="base">
                                        <p:cTn id="23" dur="500"/>
                                        <p:tgtEl>
                                          <p:spTgt spid="1026"/>
                                        </p:tgtEl>
                                        <p:attrNameLst>
                                          <p:attrName>ppt_x</p:attrName>
                                        </p:attrNameLst>
                                      </p:cBhvr>
                                      <p:tavLst>
                                        <p:tav tm="0">
                                          <p:val>
                                            <p:strVal val="ppt_x"/>
                                          </p:val>
                                        </p:tav>
                                        <p:tav tm="100000">
                                          <p:val>
                                            <p:strVal val="1+ppt_w/2"/>
                                          </p:val>
                                        </p:tav>
                                      </p:tavLst>
                                    </p:anim>
                                    <p:anim calcmode="lin" valueType="num">
                                      <p:cBhvr additive="base">
                                        <p:cTn id="24" dur="500"/>
                                        <p:tgtEl>
                                          <p:spTgt spid="1026"/>
                                        </p:tgtEl>
                                        <p:attrNameLst>
                                          <p:attrName>ppt_y</p:attrName>
                                        </p:attrNameLst>
                                      </p:cBhvr>
                                      <p:tavLst>
                                        <p:tav tm="0">
                                          <p:val>
                                            <p:strVal val="ppt_y"/>
                                          </p:val>
                                        </p:tav>
                                        <p:tav tm="100000">
                                          <p:val>
                                            <p:strVal val="ppt_y"/>
                                          </p:val>
                                        </p:tav>
                                      </p:tavLst>
                                    </p:anim>
                                    <p:set>
                                      <p:cBhvr>
                                        <p:cTn id="25" dur="1" fill="hold">
                                          <p:stCondLst>
                                            <p:cond delay="499"/>
                                          </p:stCondLst>
                                        </p:cTn>
                                        <p:tgtEl>
                                          <p:spTgt spid="1026"/>
                                        </p:tgtEl>
                                        <p:attrNameLst>
                                          <p:attrName>style.visibility</p:attrName>
                                        </p:attrNameLst>
                                      </p:cBhvr>
                                      <p:to>
                                        <p:strVal val="hidden"/>
                                      </p:to>
                                    </p:set>
                                  </p:childTnLst>
                                </p:cTn>
                              </p:par>
                              <p:par>
                                <p:cTn id="26" presetID="37"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900" decel="100000" fill="hold"/>
                                        <p:tgtEl>
                                          <p:spTgt spid="12"/>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0-#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9E7572-042F-76BD-70C9-1BF2246D4E24}"/>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5BDB2D3D-D6F2-8433-6436-5466456B5D5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D381FD76-8A78-AD97-DFD2-5BCBD7B1A897}"/>
              </a:ext>
            </a:extLst>
          </p:cNvPr>
          <p:cNvSpPr>
            <a:spLocks noGrp="1"/>
          </p:cNvSpPr>
          <p:nvPr>
            <p:ph type="sldNum" sz="quarter" idx="12"/>
          </p:nvPr>
        </p:nvSpPr>
        <p:spPr/>
        <p:txBody>
          <a:bodyPr/>
          <a:lstStyle/>
          <a:p>
            <a:pPr>
              <a:defRPr/>
            </a:pPr>
            <a:fld id="{F769ABA6-33D2-4B9E-AD9A-DD94F86140E0}" type="slidenum">
              <a:rPr lang="en-US" altLang="en-US" smtClean="0"/>
              <a:pPr>
                <a:defRPr/>
              </a:pPr>
              <a:t>69</a:t>
            </a:fld>
            <a:endParaRPr lang="en-US" altLang="en-US"/>
          </a:p>
        </p:txBody>
      </p:sp>
      <p:sp>
        <p:nvSpPr>
          <p:cNvPr id="7" name="TextBox 6">
            <a:extLst>
              <a:ext uri="{FF2B5EF4-FFF2-40B4-BE49-F238E27FC236}">
                <a16:creationId xmlns:a16="http://schemas.microsoft.com/office/drawing/2014/main" id="{D6E4C593-973E-7A83-D1C3-E7F2AFC11305}"/>
              </a:ext>
            </a:extLst>
          </p:cNvPr>
          <p:cNvSpPr txBox="1"/>
          <p:nvPr/>
        </p:nvSpPr>
        <p:spPr>
          <a:xfrm>
            <a:off x="596752" y="676940"/>
            <a:ext cx="3790950" cy="369332"/>
          </a:xfrm>
          <a:prstGeom prst="rect">
            <a:avLst/>
          </a:prstGeom>
          <a:noFill/>
        </p:spPr>
        <p:txBody>
          <a:bodyPr wrap="square" rtlCol="0">
            <a:spAutoFit/>
          </a:bodyPr>
          <a:lstStyle/>
          <a:p>
            <a:r>
              <a:rPr lang="en-US" dirty="0"/>
              <a:t>2. </a:t>
            </a:r>
            <a:r>
              <a:rPr lang="en-US" dirty="0" err="1"/>
              <a:t>Khoảng</a:t>
            </a:r>
            <a:r>
              <a:rPr lang="en-US" dirty="0"/>
              <a:t> tin </a:t>
            </a:r>
            <a:r>
              <a:rPr lang="en-US" dirty="0" err="1"/>
              <a:t>cậy</a:t>
            </a:r>
            <a:endParaRPr lang="en-ID" dirty="0"/>
          </a:p>
        </p:txBody>
      </p:sp>
      <p:sp>
        <p:nvSpPr>
          <p:cNvPr id="8" name="TextBox 7">
            <a:extLst>
              <a:ext uri="{FF2B5EF4-FFF2-40B4-BE49-F238E27FC236}">
                <a16:creationId xmlns:a16="http://schemas.microsoft.com/office/drawing/2014/main" id="{80DEC985-E8B7-A617-E716-FC8FB61BC49D}"/>
              </a:ext>
            </a:extLst>
          </p:cNvPr>
          <p:cNvSpPr txBox="1"/>
          <p:nvPr/>
        </p:nvSpPr>
        <p:spPr>
          <a:xfrm>
            <a:off x="838200" y="1414130"/>
            <a:ext cx="4800600" cy="369332"/>
          </a:xfrm>
          <a:prstGeom prst="rect">
            <a:avLst/>
          </a:prstGeom>
          <a:noFill/>
        </p:spPr>
        <p:txBody>
          <a:bodyPr wrap="square" rtlCol="0">
            <a:spAutoFit/>
          </a:bodyPr>
          <a:lstStyle/>
          <a:p>
            <a:r>
              <a:rPr lang="en-US" dirty="0" err="1"/>
              <a:t>Các</a:t>
            </a:r>
            <a:r>
              <a:rPr lang="en-US" dirty="0"/>
              <a:t> </a:t>
            </a:r>
            <a:r>
              <a:rPr lang="en-US" dirty="0" err="1"/>
              <a:t>bước</a:t>
            </a:r>
            <a:r>
              <a:rPr lang="en-US" dirty="0"/>
              <a:t> </a:t>
            </a:r>
            <a:r>
              <a:rPr lang="en-US" dirty="0" err="1"/>
              <a:t>tính</a:t>
            </a:r>
            <a:r>
              <a:rPr lang="en-US" dirty="0"/>
              <a:t> </a:t>
            </a:r>
            <a:r>
              <a:rPr lang="en-US" dirty="0" err="1"/>
              <a:t>khoảng</a:t>
            </a:r>
            <a:r>
              <a:rPr lang="en-US" dirty="0"/>
              <a:t> tin </a:t>
            </a:r>
            <a:r>
              <a:rPr lang="en-US" dirty="0" err="1"/>
              <a:t>cậy</a:t>
            </a:r>
            <a:r>
              <a:rPr lang="en-US" dirty="0"/>
              <a:t>:</a:t>
            </a:r>
            <a:endParaRPr lang="en-ID" dirty="0"/>
          </a:p>
        </p:txBody>
      </p:sp>
      <p:sp>
        <p:nvSpPr>
          <p:cNvPr id="9" name="TextBox 8">
            <a:extLst>
              <a:ext uri="{FF2B5EF4-FFF2-40B4-BE49-F238E27FC236}">
                <a16:creationId xmlns:a16="http://schemas.microsoft.com/office/drawing/2014/main" id="{E06B3D18-CCA3-528B-B6FD-49196001ECA5}"/>
              </a:ext>
            </a:extLst>
          </p:cNvPr>
          <p:cNvSpPr txBox="1"/>
          <p:nvPr/>
        </p:nvSpPr>
        <p:spPr>
          <a:xfrm>
            <a:off x="1143000" y="1800078"/>
            <a:ext cx="4572000" cy="369332"/>
          </a:xfrm>
          <a:prstGeom prst="rect">
            <a:avLst/>
          </a:prstGeom>
          <a:noFill/>
        </p:spPr>
        <p:txBody>
          <a:bodyPr wrap="square" rtlCol="0">
            <a:spAutoFit/>
          </a:bodyPr>
          <a:lstStyle/>
          <a:p>
            <a:r>
              <a:rPr lang="en-US" dirty="0"/>
              <a:t>5. </a:t>
            </a:r>
            <a:r>
              <a:rPr lang="en-US" dirty="0" err="1"/>
              <a:t>Tính</a:t>
            </a:r>
            <a:r>
              <a:rPr lang="en-US" dirty="0"/>
              <a:t> </a:t>
            </a:r>
            <a:r>
              <a:rPr lang="en-US" dirty="0" err="1"/>
              <a:t>pham</a:t>
            </a:r>
            <a:r>
              <a:rPr lang="en-US" dirty="0"/>
              <a:t> vi </a:t>
            </a:r>
            <a:r>
              <a:rPr lang="en-US" dirty="0" err="1"/>
              <a:t>sai</a:t>
            </a:r>
            <a:r>
              <a:rPr lang="en-US" dirty="0"/>
              <a:t> </a:t>
            </a:r>
            <a:r>
              <a:rPr lang="en-US" dirty="0" err="1"/>
              <a:t>số</a:t>
            </a:r>
            <a:r>
              <a:rPr lang="en-US" dirty="0"/>
              <a:t> hay giới </a:t>
            </a:r>
            <a:r>
              <a:rPr lang="en-US" dirty="0" err="1"/>
              <a:t>hạn</a:t>
            </a:r>
            <a:r>
              <a:rPr lang="en-US" dirty="0"/>
              <a:t> </a:t>
            </a:r>
            <a:r>
              <a:rPr lang="en-US" dirty="0" err="1"/>
              <a:t>sai</a:t>
            </a:r>
            <a:r>
              <a:rPr lang="en-US" dirty="0"/>
              <a:t> </a:t>
            </a:r>
            <a:r>
              <a:rPr lang="en-US" dirty="0" err="1"/>
              <a:t>số</a:t>
            </a:r>
            <a:endParaRPr lang="en-ID"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574C6C-D7D7-2E8C-4245-785040A11AB1}"/>
                  </a:ext>
                </a:extLst>
              </p:cNvPr>
              <p:cNvSpPr txBox="1"/>
              <p:nvPr/>
            </p:nvSpPr>
            <p:spPr>
              <a:xfrm>
                <a:off x="3238500" y="4535580"/>
                <a:ext cx="1454564"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m:t>
                          </m:r>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ID" dirty="0"/>
              </a:p>
            </p:txBody>
          </p:sp>
        </mc:Choice>
        <mc:Fallback xmlns="">
          <p:sp>
            <p:nvSpPr>
              <p:cNvPr id="10" name="TextBox 9">
                <a:extLst>
                  <a:ext uri="{FF2B5EF4-FFF2-40B4-BE49-F238E27FC236}">
                    <a16:creationId xmlns:a16="http://schemas.microsoft.com/office/drawing/2014/main" id="{FF574C6C-D7D7-2E8C-4245-785040A11AB1}"/>
                  </a:ext>
                </a:extLst>
              </p:cNvPr>
              <p:cNvSpPr txBox="1">
                <a:spLocks noRot="1" noChangeAspect="1" noMove="1" noResize="1" noEditPoints="1" noAdjustHandles="1" noChangeArrowheads="1" noChangeShapeType="1" noTextEdit="1"/>
              </p:cNvSpPr>
              <p:nvPr/>
            </p:nvSpPr>
            <p:spPr>
              <a:xfrm>
                <a:off x="3238500" y="4535580"/>
                <a:ext cx="1454564" cy="524311"/>
              </a:xfrm>
              <a:prstGeom prst="rect">
                <a:avLst/>
              </a:prstGeom>
              <a:blipFill>
                <a:blip r:embed="rId3"/>
                <a:stretch>
                  <a:fillRect/>
                </a:stretch>
              </a:blipFill>
            </p:spPr>
            <p:txBody>
              <a:bodyPr/>
              <a:lstStyle/>
              <a:p>
                <a:r>
                  <a:rPr lang="en-ID">
                    <a:noFill/>
                  </a:rPr>
                  <a:t> </a:t>
                </a:r>
              </a:p>
            </p:txBody>
          </p:sp>
        </mc:Fallback>
      </mc:AlternateContent>
      <p:sp>
        <p:nvSpPr>
          <p:cNvPr id="11" name="TextBox 10">
            <a:extLst>
              <a:ext uri="{FF2B5EF4-FFF2-40B4-BE49-F238E27FC236}">
                <a16:creationId xmlns:a16="http://schemas.microsoft.com/office/drawing/2014/main" id="{2564215A-AAD6-2AD3-F158-CC28B3C988C9}"/>
              </a:ext>
            </a:extLst>
          </p:cNvPr>
          <p:cNvSpPr txBox="1"/>
          <p:nvPr/>
        </p:nvSpPr>
        <p:spPr>
          <a:xfrm>
            <a:off x="1143000" y="3582995"/>
            <a:ext cx="5410200" cy="369332"/>
          </a:xfrm>
          <a:prstGeom prst="rect">
            <a:avLst/>
          </a:prstGeom>
          <a:noFill/>
        </p:spPr>
        <p:txBody>
          <a:bodyPr wrap="square" rtlCol="0">
            <a:spAutoFit/>
          </a:bodyPr>
          <a:lstStyle/>
          <a:p>
            <a:r>
              <a:rPr lang="en-US" dirty="0"/>
              <a:t>6. </a:t>
            </a:r>
            <a:r>
              <a:rPr lang="en-US" dirty="0" err="1"/>
              <a:t>Ghi</a:t>
            </a:r>
            <a:r>
              <a:rPr lang="en-US" dirty="0"/>
              <a:t> </a:t>
            </a:r>
            <a:r>
              <a:rPr lang="en-US" dirty="0" err="1"/>
              <a:t>khoảng</a:t>
            </a:r>
            <a:r>
              <a:rPr lang="en-US" dirty="0"/>
              <a:t> tin </a:t>
            </a:r>
            <a:r>
              <a:rPr lang="en-US" dirty="0" err="1"/>
              <a:t>cậy</a:t>
            </a:r>
            <a:endParaRPr lang="en-ID"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9D0933-D448-3E29-263F-EED3688ED6A2}"/>
                  </a:ext>
                </a:extLst>
              </p:cNvPr>
              <p:cNvSpPr txBox="1"/>
              <p:nvPr/>
            </p:nvSpPr>
            <p:spPr>
              <a:xfrm>
                <a:off x="927439" y="3047139"/>
                <a:ext cx="7587911" cy="305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ệ </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𝑡𝑖𝑛</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ậ</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𝑘h𝑜</m:t>
                      </m:r>
                      <m:r>
                        <a:rPr lang="en-US" b="0" i="1" smtClean="0">
                          <a:latin typeface="Cambria Math" panose="02040503050406030204" pitchFamily="18" charset="0"/>
                        </a:rPr>
                        <m:t>ả</m:t>
                      </m:r>
                      <m:r>
                        <a:rPr lang="en-US" b="0" i="1" smtClean="0">
                          <a:latin typeface="Cambria Math" panose="02040503050406030204" pitchFamily="18" charset="0"/>
                        </a:rPr>
                        <m:t>𝑛𝑔</m:t>
                      </m:r>
                      <m:r>
                        <a:rPr lang="en-US" b="0" i="1" smtClean="0">
                          <a:latin typeface="Cambria Math" panose="02040503050406030204" pitchFamily="18" charset="0"/>
                        </a:rPr>
                        <m:t> </m:t>
                      </m:r>
                      <m:r>
                        <a:rPr lang="en-US" b="0" i="1" smtClean="0">
                          <a:latin typeface="Cambria Math" panose="02040503050406030204" pitchFamily="18" charset="0"/>
                        </a:rPr>
                        <m:t>𝑡𝑖𝑛</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ậ</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:độ </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ệ</m:t>
                      </m:r>
                      <m:r>
                        <a:rPr lang="en-US" b="0" i="1" smtClean="0">
                          <a:latin typeface="Cambria Math" panose="02040503050406030204" pitchFamily="18" charset="0"/>
                          <a:ea typeface="Cambria Math" panose="02040503050406030204" pitchFamily="18" charset="0"/>
                        </a:rPr>
                        <m:t>𝑐h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𝑐h𝑢</m:t>
                      </m:r>
                      <m:r>
                        <a:rPr lang="en-US" b="0" i="1" smtClean="0">
                          <a:latin typeface="Cambria Math" panose="02040503050406030204" pitchFamily="18" charset="0"/>
                          <a:ea typeface="Cambria Math" panose="02040503050406030204" pitchFamily="18" charset="0"/>
                        </a:rPr>
                        <m:t>ẩ</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à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í</m:t>
                      </m:r>
                      <m:r>
                        <a:rPr lang="en-US" b="0" i="1" smtClean="0">
                          <a:latin typeface="Cambria Math" panose="02040503050406030204" pitchFamily="18" charset="0"/>
                          <a:ea typeface="Cambria Math" panose="02040503050406030204" pitchFamily="18" charset="0"/>
                        </a:rPr>
                        <m:t>𝑐h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m:t>
                      </m:r>
                      <m:r>
                        <a:rPr lang="en-US" b="0" i="1" smtClean="0">
                          <a:latin typeface="Cambria Math" panose="02040503050406030204" pitchFamily="18" charset="0"/>
                          <a:ea typeface="Cambria Math" panose="02040503050406030204" pitchFamily="18" charset="0"/>
                        </a:rPr>
                        <m:t>ướ</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ẫ</m:t>
                      </m:r>
                      <m:r>
                        <a:rPr lang="en-US" b="0" i="1" smtClean="0">
                          <a:latin typeface="Cambria Math" panose="02040503050406030204" pitchFamily="18" charset="0"/>
                          <a:ea typeface="Cambria Math" panose="02040503050406030204" pitchFamily="18" charset="0"/>
                        </a:rPr>
                        <m:t>𝑢</m:t>
                      </m:r>
                    </m:oMath>
                  </m:oMathPara>
                </a14:m>
                <a:endParaRPr lang="en-ID" dirty="0"/>
              </a:p>
            </p:txBody>
          </p:sp>
        </mc:Choice>
        <mc:Fallback xmlns="">
          <p:sp>
            <p:nvSpPr>
              <p:cNvPr id="12" name="TextBox 11">
                <a:extLst>
                  <a:ext uri="{FF2B5EF4-FFF2-40B4-BE49-F238E27FC236}">
                    <a16:creationId xmlns:a16="http://schemas.microsoft.com/office/drawing/2014/main" id="{449D0933-D448-3E29-263F-EED3688ED6A2}"/>
                  </a:ext>
                </a:extLst>
              </p:cNvPr>
              <p:cNvSpPr txBox="1">
                <a:spLocks noRot="1" noChangeAspect="1" noMove="1" noResize="1" noEditPoints="1" noAdjustHandles="1" noChangeArrowheads="1" noChangeShapeType="1" noTextEdit="1"/>
              </p:cNvSpPr>
              <p:nvPr/>
            </p:nvSpPr>
            <p:spPr>
              <a:xfrm>
                <a:off x="927439" y="3047139"/>
                <a:ext cx="7587911" cy="305661"/>
              </a:xfrm>
              <a:prstGeom prst="rect">
                <a:avLst/>
              </a:prstGeom>
              <a:blipFill>
                <a:blip r:embed="rId4"/>
                <a:stretch>
                  <a:fillRect t="-6000" r="-321" b="-26000"/>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EAF4EF2-B8EA-C0AA-4ECF-A892A77BE8D1}"/>
                  </a:ext>
                </a:extLst>
              </p:cNvPr>
              <p:cNvSpPr txBox="1"/>
              <p:nvPr/>
            </p:nvSpPr>
            <p:spPr>
              <a:xfrm>
                <a:off x="3574868" y="2309949"/>
                <a:ext cx="997132"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𝑎</m:t>
                          </m:r>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ID" dirty="0"/>
              </a:p>
            </p:txBody>
          </p:sp>
        </mc:Choice>
        <mc:Fallback xmlns="">
          <p:sp>
            <p:nvSpPr>
              <p:cNvPr id="13" name="TextBox 12">
                <a:extLst>
                  <a:ext uri="{FF2B5EF4-FFF2-40B4-BE49-F238E27FC236}">
                    <a16:creationId xmlns:a16="http://schemas.microsoft.com/office/drawing/2014/main" id="{8EAF4EF2-B8EA-C0AA-4ECF-A892A77BE8D1}"/>
                  </a:ext>
                </a:extLst>
              </p:cNvPr>
              <p:cNvSpPr txBox="1">
                <a:spLocks noRot="1" noChangeAspect="1" noMove="1" noResize="1" noEditPoints="1" noAdjustHandles="1" noChangeArrowheads="1" noChangeShapeType="1" noTextEdit="1"/>
              </p:cNvSpPr>
              <p:nvPr/>
            </p:nvSpPr>
            <p:spPr>
              <a:xfrm>
                <a:off x="3574868" y="2309949"/>
                <a:ext cx="997132" cy="524311"/>
              </a:xfrm>
              <a:prstGeom prst="rect">
                <a:avLst/>
              </a:prstGeom>
              <a:blipFill>
                <a:blip r:embed="rId5"/>
                <a:stretch>
                  <a:fillRect/>
                </a:stretch>
              </a:blipFill>
            </p:spPr>
            <p:txBody>
              <a:bodyPr/>
              <a:lstStyle/>
              <a:p>
                <a:r>
                  <a:rPr lang="en-ID">
                    <a:noFill/>
                  </a:rPr>
                  <a:t> </a:t>
                </a:r>
              </a:p>
            </p:txBody>
          </p:sp>
        </mc:Fallback>
      </mc:AlternateContent>
    </p:spTree>
    <p:extLst>
      <p:ext uri="{BB962C8B-B14F-4D97-AF65-F5344CB8AC3E}">
        <p14:creationId xmlns:p14="http://schemas.microsoft.com/office/powerpoint/2010/main" val="390652235"/>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55D9256-E779-D3B1-DF7A-53836C79CDCD}"/>
              </a:ext>
            </a:extLst>
          </p:cNvPr>
          <p:cNvSpPr>
            <a:spLocks noGrp="1" noChangeArrowheads="1"/>
          </p:cNvSpPr>
          <p:nvPr>
            <p:ph type="ctrTitle"/>
          </p:nvPr>
        </p:nvSpPr>
        <p:spPr>
          <a:xfrm>
            <a:off x="381000" y="136525"/>
            <a:ext cx="6858000" cy="1011238"/>
          </a:xfrm>
        </p:spPr>
        <p:txBody>
          <a:bodyPr/>
          <a:lstStyle/>
          <a:p>
            <a:pPr algn="l"/>
            <a:r>
              <a:rPr lang="en-US" altLang="en-US" sz="3300" dirty="0">
                <a:latin typeface="Arial" panose="020B0604020202020204" pitchFamily="34" charset="0"/>
                <a:cs typeface="Arial" panose="020B0604020202020204" pitchFamily="34" charset="0"/>
              </a:rPr>
              <a:t>Công </a:t>
            </a:r>
            <a:r>
              <a:rPr lang="en-US" altLang="en-US" sz="3300" dirty="0" err="1">
                <a:latin typeface="Arial" panose="020B0604020202020204" pitchFamily="34" charset="0"/>
                <a:cs typeface="Arial" panose="020B0604020202020204" pitchFamily="34" charset="0"/>
              </a:rPr>
              <a:t>cụ</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học</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tập</a:t>
            </a:r>
            <a:endParaRPr lang="en-US" altLang="en-US" sz="3300" dirty="0">
              <a:latin typeface="Arial" panose="020B0604020202020204" pitchFamily="34" charset="0"/>
              <a:cs typeface="Arial" panose="020B0604020202020204" pitchFamily="34" charset="0"/>
            </a:endParaRPr>
          </a:p>
        </p:txBody>
      </p:sp>
      <p:sp>
        <p:nvSpPr>
          <p:cNvPr id="27651" name="Rectangle 3">
            <a:extLst>
              <a:ext uri="{FF2B5EF4-FFF2-40B4-BE49-F238E27FC236}">
                <a16:creationId xmlns:a16="http://schemas.microsoft.com/office/drawing/2014/main" id="{ABC87A41-A812-3E39-37AB-AEAF7A5DD663}"/>
              </a:ext>
            </a:extLst>
          </p:cNvPr>
          <p:cNvSpPr>
            <a:spLocks noGrp="1" noChangeArrowheads="1"/>
          </p:cNvSpPr>
          <p:nvPr>
            <p:ph type="subTitle" idx="1"/>
          </p:nvPr>
        </p:nvSpPr>
        <p:spPr bwMode="auto">
          <a:xfrm>
            <a:off x="381000" y="1600200"/>
            <a:ext cx="8134350" cy="5121275"/>
          </a:xfrm>
        </p:spPr>
        <p:txBody>
          <a:bodyPr wrap="square" numCol="1" anchor="t" anchorCtr="0" compatLnSpc="1">
            <a:prstTxWarp prst="textNoShape">
              <a:avLst/>
            </a:prstTxWarp>
          </a:bodyPr>
          <a:lstStyle/>
          <a:p>
            <a:pPr algn="l">
              <a:lnSpc>
                <a:spcPct val="110000"/>
              </a:lnSpc>
            </a:pPr>
            <a:r>
              <a:rPr lang="fr-FR"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pPr algn="l">
              <a:lnSpc>
                <a:spcPct val="110000"/>
              </a:lnSpc>
            </a:pPr>
            <a:endParaRPr lang="en-US" altLang="en-US" sz="2400"/>
          </a:p>
        </p:txBody>
      </p:sp>
      <p:sp>
        <p:nvSpPr>
          <p:cNvPr id="27652" name="Slide Number Placeholder 3">
            <a:extLst>
              <a:ext uri="{FF2B5EF4-FFF2-40B4-BE49-F238E27FC236}">
                <a16:creationId xmlns:a16="http://schemas.microsoft.com/office/drawing/2014/main" id="{B9AE815F-47E0-15D9-EE81-7DA9920A2ED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FD029D8-0370-4105-9178-C4CA05E02409}" type="slidenum">
              <a:rPr lang="en-US" altLang="en-US" sz="1400">
                <a:latin typeface="Tahoma" panose="020B0604030504040204" pitchFamily="34" charset="0"/>
              </a:rPr>
              <a:pPr/>
              <a:t>7</a:t>
            </a:fld>
            <a:endParaRPr lang="en-US" altLang="en-US" sz="1400">
              <a:latin typeface="Tahoma" panose="020B0604030504040204" pitchFamily="34" charset="0"/>
            </a:endParaRPr>
          </a:p>
        </p:txBody>
      </p:sp>
      <p:sp>
        <p:nvSpPr>
          <p:cNvPr id="27653" name="Slide Number Placeholder 5">
            <a:extLst>
              <a:ext uri="{FF2B5EF4-FFF2-40B4-BE49-F238E27FC236}">
                <a16:creationId xmlns:a16="http://schemas.microsoft.com/office/drawing/2014/main" id="{ACA82963-AE94-AD84-29C0-572E8D7BCF3E}"/>
              </a:ext>
            </a:extLst>
          </p:cNvPr>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CC37492F-5108-4029-9B58-409B3D0D9C30}" type="slidenum">
              <a:rPr lang="zh-CN" altLang="en-US" sz="1200">
                <a:latin typeface="Tahoma" panose="020B0604030504040204" pitchFamily="34" charset="0"/>
                <a:ea typeface="SimSun" panose="02010600030101010101" pitchFamily="2" charset="-122"/>
              </a:rPr>
              <a:pPr algn="r" eaLnBrk="1" hangingPunct="1"/>
              <a:t>7</a:t>
            </a:fld>
            <a:endParaRPr lang="en-US" altLang="zh-CN" sz="1200">
              <a:latin typeface="Tahoma" panose="020B0604030504040204" pitchFamily="34" charset="0"/>
              <a:ea typeface="SimSun" panose="02010600030101010101" pitchFamily="2" charset="-122"/>
            </a:endParaRPr>
          </a:p>
        </p:txBody>
      </p:sp>
      <p:pic>
        <p:nvPicPr>
          <p:cNvPr id="27654" name="Picture 2">
            <a:extLst>
              <a:ext uri="{FF2B5EF4-FFF2-40B4-BE49-F238E27FC236}">
                <a16:creationId xmlns:a16="http://schemas.microsoft.com/office/drawing/2014/main" id="{42381BF4-2176-21F6-F7D8-5B7D120CE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188" y="1303338"/>
            <a:ext cx="64039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7758E3-D404-10B3-26BB-CCBC19E57546}"/>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DCF3F96E-826F-5ABE-FEF6-4E23DCD5F45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69C1167-E65C-6D0C-323E-E38E4E5D563C}"/>
              </a:ext>
            </a:extLst>
          </p:cNvPr>
          <p:cNvSpPr>
            <a:spLocks noGrp="1"/>
          </p:cNvSpPr>
          <p:nvPr>
            <p:ph type="sldNum" sz="quarter" idx="12"/>
          </p:nvPr>
        </p:nvSpPr>
        <p:spPr/>
        <p:txBody>
          <a:bodyPr/>
          <a:lstStyle/>
          <a:p>
            <a:pPr>
              <a:defRPr/>
            </a:pPr>
            <a:fld id="{F769ABA6-33D2-4B9E-AD9A-DD94F86140E0}" type="slidenum">
              <a:rPr lang="en-US" altLang="en-US" smtClean="0"/>
              <a:pPr>
                <a:defRPr/>
              </a:pPr>
              <a:t>70</a:t>
            </a:fld>
            <a:endParaRPr lang="en-US" altLang="en-US"/>
          </a:p>
        </p:txBody>
      </p:sp>
      <p:sp>
        <p:nvSpPr>
          <p:cNvPr id="7" name="TextBox 6">
            <a:extLst>
              <a:ext uri="{FF2B5EF4-FFF2-40B4-BE49-F238E27FC236}">
                <a16:creationId xmlns:a16="http://schemas.microsoft.com/office/drawing/2014/main" id="{788735E5-5296-802D-B8F0-F9D3AC1FA33C}"/>
              </a:ext>
            </a:extLst>
          </p:cNvPr>
          <p:cNvSpPr txBox="1"/>
          <p:nvPr/>
        </p:nvSpPr>
        <p:spPr>
          <a:xfrm>
            <a:off x="457200" y="685800"/>
            <a:ext cx="4205620" cy="369332"/>
          </a:xfrm>
          <a:prstGeom prst="rect">
            <a:avLst/>
          </a:prstGeom>
          <a:noFill/>
        </p:spPr>
        <p:txBody>
          <a:bodyPr wrap="square" rtlCol="0">
            <a:spAutoFit/>
          </a:bodyPr>
          <a:lstStyle/>
          <a:p>
            <a:r>
              <a:rPr lang="en-US" dirty="0"/>
              <a:t>3. </a:t>
            </a:r>
            <a:r>
              <a:rPr lang="en-US" dirty="0" err="1"/>
              <a:t>Ví</a:t>
            </a:r>
            <a:r>
              <a:rPr lang="en-US" dirty="0"/>
              <a:t> </a:t>
            </a:r>
            <a:r>
              <a:rPr lang="en-US" dirty="0" err="1"/>
              <a:t>dụ</a:t>
            </a:r>
            <a:r>
              <a:rPr lang="en-US" dirty="0"/>
              <a:t>: </a:t>
            </a:r>
            <a:r>
              <a:rPr lang="en-US" dirty="0" err="1"/>
              <a:t>Chạy</a:t>
            </a:r>
            <a:r>
              <a:rPr lang="en-US" dirty="0"/>
              <a:t> </a:t>
            </a:r>
            <a:r>
              <a:rPr lang="en-US" dirty="0" err="1"/>
              <a:t>thử</a:t>
            </a:r>
            <a:r>
              <a:rPr lang="en-US" dirty="0"/>
              <a:t> </a:t>
            </a:r>
            <a:r>
              <a:rPr lang="en-US" dirty="0" err="1"/>
              <a:t>nghiệm</a:t>
            </a:r>
            <a:r>
              <a:rPr lang="en-US" dirty="0"/>
              <a:t> A|B</a:t>
            </a:r>
            <a:endParaRPr lang="en-ID" dirty="0"/>
          </a:p>
        </p:txBody>
      </p:sp>
      <p:pic>
        <p:nvPicPr>
          <p:cNvPr id="9" name="Picture 8" descr="A picture containing text&#10;&#10;Description automatically generated">
            <a:extLst>
              <a:ext uri="{FF2B5EF4-FFF2-40B4-BE49-F238E27FC236}">
                <a16:creationId xmlns:a16="http://schemas.microsoft.com/office/drawing/2014/main" id="{4931BFA7-B0B0-66E0-5AD9-09FB33C22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70" y="2075765"/>
            <a:ext cx="3873350" cy="3362067"/>
          </a:xfrm>
          <a:prstGeom prst="rect">
            <a:avLst/>
          </a:prstGeom>
        </p:spPr>
      </p:pic>
      <p:sp>
        <p:nvSpPr>
          <p:cNvPr id="10" name="TextBox 9">
            <a:extLst>
              <a:ext uri="{FF2B5EF4-FFF2-40B4-BE49-F238E27FC236}">
                <a16:creationId xmlns:a16="http://schemas.microsoft.com/office/drawing/2014/main" id="{7DB0AC0A-76BB-E6F6-D535-73EE1E9673BA}"/>
              </a:ext>
            </a:extLst>
          </p:cNvPr>
          <p:cNvSpPr txBox="1"/>
          <p:nvPr/>
        </p:nvSpPr>
        <p:spPr>
          <a:xfrm>
            <a:off x="5181600" y="2518191"/>
            <a:ext cx="3714750" cy="646331"/>
          </a:xfrm>
          <a:prstGeom prst="rect">
            <a:avLst/>
          </a:prstGeom>
          <a:noFill/>
        </p:spPr>
        <p:txBody>
          <a:bodyPr wrap="square" rtlCol="0">
            <a:spAutoFit/>
          </a:bodyPr>
          <a:lstStyle/>
          <a:p>
            <a:r>
              <a:rPr lang="en-US" dirty="0"/>
              <a:t>990/1000 </a:t>
            </a:r>
            <a:r>
              <a:rPr lang="en-US" dirty="0" err="1"/>
              <a:t>nhấp</a:t>
            </a:r>
            <a:r>
              <a:rPr lang="en-US" dirty="0"/>
              <a:t> </a:t>
            </a:r>
            <a:r>
              <a:rPr lang="en-US" dirty="0" err="1"/>
              <a:t>vào</a:t>
            </a:r>
            <a:r>
              <a:rPr lang="en-US" dirty="0"/>
              <a:t> </a:t>
            </a:r>
            <a:r>
              <a:rPr lang="en-US" dirty="0" err="1"/>
              <a:t>quảng</a:t>
            </a:r>
            <a:r>
              <a:rPr lang="en-US" dirty="0"/>
              <a:t> </a:t>
            </a:r>
            <a:r>
              <a:rPr lang="en-US" dirty="0" err="1"/>
              <a:t>cáo</a:t>
            </a:r>
            <a:r>
              <a:rPr lang="en-US" dirty="0"/>
              <a:t> A</a:t>
            </a:r>
          </a:p>
          <a:p>
            <a:r>
              <a:rPr lang="en-US" dirty="0"/>
              <a:t>10/1000 </a:t>
            </a:r>
            <a:r>
              <a:rPr lang="en-US" dirty="0" err="1"/>
              <a:t>nhấp</a:t>
            </a:r>
            <a:r>
              <a:rPr lang="en-US" dirty="0"/>
              <a:t> </a:t>
            </a:r>
            <a:r>
              <a:rPr lang="en-US" dirty="0" err="1"/>
              <a:t>vào</a:t>
            </a:r>
            <a:r>
              <a:rPr lang="en-US" dirty="0"/>
              <a:t> </a:t>
            </a:r>
            <a:r>
              <a:rPr lang="en-US" dirty="0" err="1"/>
              <a:t>quảng</a:t>
            </a:r>
            <a:r>
              <a:rPr lang="en-US" dirty="0"/>
              <a:t> </a:t>
            </a:r>
            <a:r>
              <a:rPr lang="en-US" dirty="0" err="1"/>
              <a:t>cáo</a:t>
            </a:r>
            <a:r>
              <a:rPr lang="en-US" dirty="0"/>
              <a:t> B</a:t>
            </a:r>
            <a:endParaRPr lang="en-ID" dirty="0"/>
          </a:p>
        </p:txBody>
      </p:sp>
      <p:sp>
        <p:nvSpPr>
          <p:cNvPr id="11" name="TextBox 10">
            <a:extLst>
              <a:ext uri="{FF2B5EF4-FFF2-40B4-BE49-F238E27FC236}">
                <a16:creationId xmlns:a16="http://schemas.microsoft.com/office/drawing/2014/main" id="{FFDDB92E-BE30-8101-98B1-90FF70B2563B}"/>
              </a:ext>
            </a:extLst>
          </p:cNvPr>
          <p:cNvSpPr txBox="1"/>
          <p:nvPr/>
        </p:nvSpPr>
        <p:spPr>
          <a:xfrm>
            <a:off x="5268430" y="4213169"/>
            <a:ext cx="3086100" cy="369332"/>
          </a:xfrm>
          <a:prstGeom prst="rect">
            <a:avLst/>
          </a:prstGeom>
          <a:noFill/>
        </p:spPr>
        <p:txBody>
          <a:bodyPr wrap="square" rtlCol="0">
            <a:spAutoFit/>
          </a:bodyPr>
          <a:lstStyle/>
          <a:p>
            <a:r>
              <a:rPr lang="en-US" dirty="0">
                <a:sym typeface="Wingdings" panose="05000000000000000000" pitchFamily="2" charset="2"/>
              </a:rPr>
              <a:t> </a:t>
            </a:r>
            <a:r>
              <a:rPr lang="en-US" dirty="0" err="1">
                <a:sym typeface="Wingdings" panose="05000000000000000000" pitchFamily="2" charset="2"/>
              </a:rPr>
              <a:t>Quảng</a:t>
            </a:r>
            <a:r>
              <a:rPr lang="en-US" dirty="0">
                <a:sym typeface="Wingdings" panose="05000000000000000000" pitchFamily="2" charset="2"/>
              </a:rPr>
              <a:t> </a:t>
            </a:r>
            <a:r>
              <a:rPr lang="en-US" dirty="0" err="1">
                <a:sym typeface="Wingdings" panose="05000000000000000000" pitchFamily="2" charset="2"/>
              </a:rPr>
              <a:t>cáo</a:t>
            </a:r>
            <a:r>
              <a:rPr lang="en-US" dirty="0">
                <a:sym typeface="Wingdings" panose="05000000000000000000" pitchFamily="2" charset="2"/>
              </a:rPr>
              <a:t> A </a:t>
            </a:r>
            <a:r>
              <a:rPr lang="en-US" dirty="0" err="1">
                <a:sym typeface="Wingdings" panose="05000000000000000000" pitchFamily="2" charset="2"/>
              </a:rPr>
              <a:t>tốt</a:t>
            </a:r>
            <a:r>
              <a:rPr lang="en-US" dirty="0">
                <a:sym typeface="Wingdings" panose="05000000000000000000" pitchFamily="2" charset="2"/>
              </a:rPr>
              <a:t> </a:t>
            </a:r>
            <a:r>
              <a:rPr lang="en-US" dirty="0" err="1">
                <a:sym typeface="Wingdings" panose="05000000000000000000" pitchFamily="2" charset="2"/>
              </a:rPr>
              <a:t>hơn</a:t>
            </a:r>
            <a:endParaRPr lang="en-ID" dirty="0"/>
          </a:p>
        </p:txBody>
      </p:sp>
    </p:spTree>
    <p:extLst>
      <p:ext uri="{BB962C8B-B14F-4D97-AF65-F5344CB8AC3E}">
        <p14:creationId xmlns:p14="http://schemas.microsoft.com/office/powerpoint/2010/main" val="234790718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EB694E-78E5-0709-7432-B3668D0460F8}"/>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901B67F2-6C37-2041-6803-23EB91A27703}"/>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8E6122D-6667-7544-D6DE-303E5161618C}"/>
              </a:ext>
            </a:extLst>
          </p:cNvPr>
          <p:cNvSpPr>
            <a:spLocks noGrp="1"/>
          </p:cNvSpPr>
          <p:nvPr>
            <p:ph type="sldNum" sz="quarter" idx="12"/>
          </p:nvPr>
        </p:nvSpPr>
        <p:spPr/>
        <p:txBody>
          <a:bodyPr/>
          <a:lstStyle/>
          <a:p>
            <a:pPr>
              <a:defRPr/>
            </a:pPr>
            <a:fld id="{F769ABA6-33D2-4B9E-AD9A-DD94F86140E0}" type="slidenum">
              <a:rPr lang="en-US" altLang="en-US" smtClean="0"/>
              <a:pPr>
                <a:defRPr/>
              </a:pPr>
              <a:t>71</a:t>
            </a:fld>
            <a:endParaRPr lang="en-US" altLang="en-US"/>
          </a:p>
        </p:txBody>
      </p:sp>
      <p:sp>
        <p:nvSpPr>
          <p:cNvPr id="7" name="TextBox 6">
            <a:extLst>
              <a:ext uri="{FF2B5EF4-FFF2-40B4-BE49-F238E27FC236}">
                <a16:creationId xmlns:a16="http://schemas.microsoft.com/office/drawing/2014/main" id="{F2A668F6-792E-5F0A-7FEB-6BA3BB62C989}"/>
              </a:ext>
            </a:extLst>
          </p:cNvPr>
          <p:cNvSpPr txBox="1"/>
          <p:nvPr/>
        </p:nvSpPr>
        <p:spPr>
          <a:xfrm>
            <a:off x="457200" y="685800"/>
            <a:ext cx="4205620" cy="369332"/>
          </a:xfrm>
          <a:prstGeom prst="rect">
            <a:avLst/>
          </a:prstGeom>
          <a:noFill/>
        </p:spPr>
        <p:txBody>
          <a:bodyPr wrap="square" rtlCol="0">
            <a:spAutoFit/>
          </a:bodyPr>
          <a:lstStyle/>
          <a:p>
            <a:r>
              <a:rPr lang="en-US" dirty="0"/>
              <a:t>3. </a:t>
            </a:r>
            <a:r>
              <a:rPr lang="en-US" dirty="0" err="1"/>
              <a:t>Ví</a:t>
            </a:r>
            <a:r>
              <a:rPr lang="en-US" dirty="0"/>
              <a:t> </a:t>
            </a:r>
            <a:r>
              <a:rPr lang="en-US" dirty="0" err="1"/>
              <a:t>dụ</a:t>
            </a:r>
            <a:r>
              <a:rPr lang="en-US" dirty="0"/>
              <a:t>: </a:t>
            </a:r>
            <a:r>
              <a:rPr lang="en-US" dirty="0" err="1"/>
              <a:t>Chạy</a:t>
            </a:r>
            <a:r>
              <a:rPr lang="en-US" dirty="0"/>
              <a:t> </a:t>
            </a:r>
            <a:r>
              <a:rPr lang="en-US" dirty="0" err="1"/>
              <a:t>thử</a:t>
            </a:r>
            <a:r>
              <a:rPr lang="en-US" dirty="0"/>
              <a:t> </a:t>
            </a:r>
            <a:r>
              <a:rPr lang="en-US" dirty="0" err="1"/>
              <a:t>nghiệm</a:t>
            </a:r>
            <a:r>
              <a:rPr lang="en-US" dirty="0"/>
              <a:t> A|B</a:t>
            </a:r>
            <a:endParaRPr lang="en-ID" dirty="0"/>
          </a:p>
        </p:txBody>
      </p:sp>
      <p:sp>
        <p:nvSpPr>
          <p:cNvPr id="8" name="TextBox 7">
            <a:extLst>
              <a:ext uri="{FF2B5EF4-FFF2-40B4-BE49-F238E27FC236}">
                <a16:creationId xmlns:a16="http://schemas.microsoft.com/office/drawing/2014/main" id="{4C5012E5-51D7-1B24-6F4E-3D2FC366E24F}"/>
              </a:ext>
            </a:extLst>
          </p:cNvPr>
          <p:cNvSpPr txBox="1"/>
          <p:nvPr/>
        </p:nvSpPr>
        <p:spPr>
          <a:xfrm>
            <a:off x="762000" y="1371600"/>
            <a:ext cx="4724400" cy="369332"/>
          </a:xfrm>
          <a:prstGeom prst="rect">
            <a:avLst/>
          </a:prstGeom>
          <a:noFill/>
        </p:spPr>
        <p:txBody>
          <a:bodyPr wrap="square" rtlCol="0">
            <a:spAutoFit/>
          </a:bodyPr>
          <a:lstStyle/>
          <a:p>
            <a:r>
              <a:rPr lang="en-US" dirty="0"/>
              <a:t>Phân </a:t>
            </a:r>
            <a:r>
              <a:rPr lang="en-US" dirty="0" err="1"/>
              <a:t>tích</a:t>
            </a:r>
            <a:r>
              <a:rPr lang="en-US" dirty="0"/>
              <a:t> </a:t>
            </a:r>
            <a:r>
              <a:rPr lang="en-US" dirty="0" err="1"/>
              <a:t>bài</a:t>
            </a:r>
            <a:r>
              <a:rPr lang="en-US" dirty="0"/>
              <a:t> </a:t>
            </a:r>
            <a:r>
              <a:rPr lang="en-US" dirty="0" err="1"/>
              <a:t>toán</a:t>
            </a:r>
            <a:r>
              <a:rPr lang="en-US" dirty="0"/>
              <a:t>:</a:t>
            </a:r>
            <a:endParaRPr lang="en-ID"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B3EEC1-9161-7E9F-A3CC-AC0C1C7EFBB1}"/>
                  </a:ext>
                </a:extLst>
              </p:cNvPr>
              <p:cNvSpPr txBox="1"/>
              <p:nvPr/>
            </p:nvSpPr>
            <p:spPr>
              <a:xfrm>
                <a:off x="762000" y="1740932"/>
                <a:ext cx="7924800" cy="2041008"/>
              </a:xfrm>
              <a:prstGeom prst="rect">
                <a:avLst/>
              </a:prstGeom>
              <a:noFill/>
            </p:spPr>
            <p:txBody>
              <a:bodyPr wrap="square" rtlCol="0">
                <a:spAutoFit/>
              </a:bodyPr>
              <a:lstStyle/>
              <a:p>
                <a:pPr algn="just"/>
                <a:r>
                  <a:rPr lang="en-US" dirty="0"/>
                  <a:t>- N</a:t>
                </a:r>
                <a:r>
                  <a:rPr lang="en-US" baseline="-25000" dirty="0"/>
                  <a:t>A</a:t>
                </a:r>
                <a:r>
                  <a:rPr lang="en-US" dirty="0"/>
                  <a:t> </a:t>
                </a:r>
                <a:r>
                  <a:rPr lang="en-US" dirty="0" err="1"/>
                  <a:t>là</a:t>
                </a:r>
                <a:r>
                  <a:rPr lang="en-US" dirty="0"/>
                  <a:t> </a:t>
                </a:r>
                <a:r>
                  <a:rPr lang="en-US" dirty="0" err="1"/>
                  <a:t>số</a:t>
                </a:r>
                <a:r>
                  <a:rPr lang="en-US" dirty="0"/>
                  <a:t> </a:t>
                </a:r>
                <a:r>
                  <a:rPr lang="en-US" dirty="0" err="1"/>
                  <a:t>người</a:t>
                </a:r>
                <a:r>
                  <a:rPr lang="en-US" dirty="0"/>
                  <a:t> </a:t>
                </a:r>
                <a:r>
                  <a:rPr lang="en-US" dirty="0" err="1"/>
                  <a:t>xem</a:t>
                </a:r>
                <a:r>
                  <a:rPr lang="en-US" dirty="0"/>
                  <a:t> </a:t>
                </a:r>
                <a:r>
                  <a:rPr lang="en-US" dirty="0" err="1"/>
                  <a:t>quảng</a:t>
                </a:r>
                <a:r>
                  <a:rPr lang="en-US" dirty="0"/>
                  <a:t> </a:t>
                </a:r>
                <a:r>
                  <a:rPr lang="en-US" dirty="0" err="1"/>
                  <a:t>cáo</a:t>
                </a:r>
                <a:r>
                  <a:rPr lang="en-US" dirty="0"/>
                  <a:t> A</a:t>
                </a:r>
              </a:p>
              <a:p>
                <a:pPr algn="just"/>
                <a:r>
                  <a:rPr lang="en-US" dirty="0"/>
                  <a:t>- </a:t>
                </a:r>
                <a:r>
                  <a:rPr lang="en-US" dirty="0" err="1"/>
                  <a:t>n</a:t>
                </a:r>
                <a:r>
                  <a:rPr lang="en-US" baseline="-25000" dirty="0" err="1"/>
                  <a:t>A</a:t>
                </a:r>
                <a:r>
                  <a:rPr lang="en-US" dirty="0"/>
                  <a:t> </a:t>
                </a:r>
                <a:r>
                  <a:rPr lang="en-US" dirty="0" err="1"/>
                  <a:t>là</a:t>
                </a:r>
                <a:r>
                  <a:rPr lang="en-US" dirty="0"/>
                  <a:t> </a:t>
                </a:r>
                <a:r>
                  <a:rPr lang="en-US" dirty="0" err="1"/>
                  <a:t>số</a:t>
                </a:r>
                <a:r>
                  <a:rPr lang="en-US" dirty="0"/>
                  <a:t> </a:t>
                </a:r>
                <a:r>
                  <a:rPr lang="en-US" dirty="0" err="1"/>
                  <a:t>người</a:t>
                </a:r>
                <a:r>
                  <a:rPr lang="en-US" dirty="0"/>
                  <a:t> </a:t>
                </a:r>
                <a:r>
                  <a:rPr lang="en-US" dirty="0" err="1"/>
                  <a:t>nhấp</a:t>
                </a:r>
                <a:r>
                  <a:rPr lang="en-US" dirty="0"/>
                  <a:t> </a:t>
                </a:r>
                <a:r>
                  <a:rPr lang="en-US" dirty="0" err="1"/>
                  <a:t>vào</a:t>
                </a:r>
                <a:r>
                  <a:rPr lang="en-US" dirty="0"/>
                  <a:t> </a:t>
                </a:r>
                <a:r>
                  <a:rPr lang="en-US" dirty="0" err="1"/>
                  <a:t>quảng</a:t>
                </a:r>
                <a:r>
                  <a:rPr lang="en-US" dirty="0"/>
                  <a:t> </a:t>
                </a:r>
                <a:r>
                  <a:rPr lang="en-US" dirty="0" err="1"/>
                  <a:t>cáo</a:t>
                </a:r>
                <a:r>
                  <a:rPr lang="en-US" dirty="0"/>
                  <a:t> A</a:t>
                </a:r>
              </a:p>
              <a:p>
                <a:pPr algn="just"/>
                <a:r>
                  <a:rPr lang="en-US" dirty="0"/>
                  <a:t>- </a:t>
                </a:r>
                <a:r>
                  <a:rPr lang="en-US" dirty="0" err="1"/>
                  <a:t>Mỗi</a:t>
                </a:r>
                <a:r>
                  <a:rPr lang="en-US" dirty="0"/>
                  <a:t> </a:t>
                </a:r>
                <a:r>
                  <a:rPr lang="en-US" dirty="0" err="1"/>
                  <a:t>lượt</a:t>
                </a:r>
                <a:r>
                  <a:rPr lang="en-US" dirty="0"/>
                  <a:t> </a:t>
                </a:r>
                <a:r>
                  <a:rPr lang="en-US" dirty="0" err="1"/>
                  <a:t>xem</a:t>
                </a:r>
                <a:r>
                  <a:rPr lang="en-US" dirty="0"/>
                  <a:t> </a:t>
                </a:r>
                <a:r>
                  <a:rPr lang="en-US" dirty="0" err="1"/>
                  <a:t>quảng</a:t>
                </a:r>
                <a:r>
                  <a:rPr lang="en-US" dirty="0"/>
                  <a:t> </a:t>
                </a:r>
                <a:r>
                  <a:rPr lang="en-US" dirty="0" err="1"/>
                  <a:t>cáo</a:t>
                </a:r>
                <a:r>
                  <a:rPr lang="en-US" dirty="0"/>
                  <a:t> </a:t>
                </a:r>
                <a:r>
                  <a:rPr lang="en-US" dirty="0" err="1"/>
                  <a:t>sẽ</a:t>
                </a:r>
                <a:r>
                  <a:rPr lang="en-US" dirty="0"/>
                  <a:t> </a:t>
                </a:r>
                <a:r>
                  <a:rPr lang="en-US" dirty="0" err="1"/>
                  <a:t>là</a:t>
                </a:r>
                <a:r>
                  <a:rPr lang="en-US" dirty="0"/>
                  <a:t> 1 </a:t>
                </a:r>
                <a:r>
                  <a:rPr lang="en-US" dirty="0" err="1"/>
                  <a:t>phép</a:t>
                </a:r>
                <a:r>
                  <a:rPr lang="en-US" dirty="0"/>
                  <a:t> </a:t>
                </a:r>
                <a:r>
                  <a:rPr lang="en-US" dirty="0" err="1"/>
                  <a:t>thử</a:t>
                </a:r>
                <a:r>
                  <a:rPr lang="en-US" dirty="0"/>
                  <a:t> Bernoulli </a:t>
                </a:r>
                <a:r>
                  <a:rPr lang="en-US" dirty="0" err="1"/>
                  <a:t>trong</a:t>
                </a:r>
                <a:r>
                  <a:rPr lang="en-US" dirty="0"/>
                  <a:t> </a:t>
                </a:r>
                <a:r>
                  <a:rPr lang="en-US" dirty="0" err="1"/>
                  <a:t>đó</a:t>
                </a:r>
                <a:r>
                  <a:rPr lang="en-US" dirty="0"/>
                  <a:t> </a:t>
                </a:r>
                <a:r>
                  <a:rPr lang="en-US" dirty="0" err="1"/>
                  <a:t>p</a:t>
                </a:r>
                <a:r>
                  <a:rPr lang="en-US" baseline="-25000" dirty="0" err="1"/>
                  <a:t>A</a:t>
                </a:r>
                <a:r>
                  <a:rPr lang="en-US" dirty="0"/>
                  <a:t> </a:t>
                </a:r>
                <a:r>
                  <a:rPr lang="en-US" dirty="0" err="1"/>
                  <a:t>là</a:t>
                </a:r>
                <a:r>
                  <a:rPr lang="en-US" dirty="0"/>
                  <a:t> </a:t>
                </a:r>
                <a:r>
                  <a:rPr lang="en-US" dirty="0" err="1"/>
                  <a:t>xác</a:t>
                </a:r>
                <a:r>
                  <a:rPr lang="en-US" dirty="0"/>
                  <a:t> </a:t>
                </a:r>
                <a:r>
                  <a:rPr lang="en-US" dirty="0" err="1"/>
                  <a:t>suất</a:t>
                </a:r>
                <a:r>
                  <a:rPr lang="en-US" dirty="0"/>
                  <a:t> </a:t>
                </a:r>
                <a:r>
                  <a:rPr lang="en-US" dirty="0" err="1"/>
                  <a:t>để</a:t>
                </a:r>
                <a:r>
                  <a:rPr lang="en-US" dirty="0"/>
                  <a:t> </a:t>
                </a:r>
                <a:r>
                  <a:rPr lang="en-US" dirty="0" err="1"/>
                  <a:t>một</a:t>
                </a:r>
                <a:r>
                  <a:rPr lang="en-US" dirty="0"/>
                  <a:t> </a:t>
                </a:r>
                <a:r>
                  <a:rPr lang="en-US" dirty="0" err="1"/>
                  <a:t>người</a:t>
                </a:r>
                <a:r>
                  <a:rPr lang="en-US" dirty="0"/>
                  <a:t> </a:t>
                </a:r>
                <a:r>
                  <a:rPr lang="en-US" dirty="0" err="1"/>
                  <a:t>nhấp</a:t>
                </a:r>
                <a:r>
                  <a:rPr lang="en-US" dirty="0"/>
                  <a:t> </a:t>
                </a:r>
                <a:r>
                  <a:rPr lang="en-US" dirty="0" err="1"/>
                  <a:t>vào</a:t>
                </a:r>
                <a:r>
                  <a:rPr lang="en-US" dirty="0"/>
                  <a:t> </a:t>
                </a:r>
                <a:r>
                  <a:rPr lang="en-US" dirty="0" err="1"/>
                  <a:t>quảng</a:t>
                </a:r>
                <a:r>
                  <a:rPr lang="en-US" dirty="0"/>
                  <a:t> </a:t>
                </a:r>
                <a:r>
                  <a:rPr lang="en-US" dirty="0" err="1"/>
                  <a:t>cáo</a:t>
                </a:r>
                <a:r>
                  <a:rPr lang="en-US" dirty="0"/>
                  <a:t> A (</a:t>
                </a:r>
                <a:r>
                  <a:rPr lang="en-US" dirty="0" err="1"/>
                  <a:t>giá</a:t>
                </a:r>
                <a:r>
                  <a:rPr lang="en-US" dirty="0"/>
                  <a:t> </a:t>
                </a:r>
                <a:r>
                  <a:rPr lang="en-US" dirty="0" err="1"/>
                  <a:t>trị</a:t>
                </a:r>
                <a:r>
                  <a:rPr lang="en-US" dirty="0"/>
                  <a:t> </a:t>
                </a:r>
                <a:r>
                  <a:rPr lang="en-US" dirty="0" err="1"/>
                  <a:t>trung</a:t>
                </a:r>
                <a:r>
                  <a:rPr lang="en-US" dirty="0"/>
                  <a:t> </a:t>
                </a:r>
                <a:r>
                  <a:rPr lang="en-US" dirty="0" err="1"/>
                  <a:t>bình</a:t>
                </a:r>
                <a:r>
                  <a:rPr lang="en-US" dirty="0"/>
                  <a:t>)</a:t>
                </a:r>
              </a:p>
              <a:p>
                <a:pPr algn="just"/>
                <a:r>
                  <a:rPr lang="en-ID" dirty="0"/>
                  <a:t>- Sau </a:t>
                </a:r>
                <a:r>
                  <a:rPr lang="en-ID" dirty="0" err="1"/>
                  <a:t>đó</a:t>
                </a:r>
                <a:r>
                  <a:rPr lang="en-ID" dirty="0"/>
                  <a:t> ta </a:t>
                </a:r>
                <a:r>
                  <a:rPr lang="en-ID" dirty="0" err="1"/>
                  <a:t>biết</a:t>
                </a:r>
                <a:r>
                  <a:rPr lang="en-ID" dirty="0"/>
                  <a:t> </a:t>
                </a:r>
                <a:r>
                  <a:rPr lang="en-ID" dirty="0" err="1"/>
                  <a:t>rằng</a:t>
                </a:r>
                <a:r>
                  <a:rPr lang="en-ID"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oMath>
                </a14:m>
                <a:r>
                  <a:rPr lang="en-ID" dirty="0"/>
                  <a:t> </a:t>
                </a:r>
                <a:r>
                  <a:rPr lang="en-ID" dirty="0" err="1"/>
                  <a:t>xấp</a:t>
                </a:r>
                <a:r>
                  <a:rPr lang="en-ID" dirty="0"/>
                  <a:t> </a:t>
                </a:r>
                <a:r>
                  <a:rPr lang="en-ID" dirty="0" err="1"/>
                  <a:t>xỉ</a:t>
                </a:r>
                <a:r>
                  <a:rPr lang="en-ID" dirty="0"/>
                  <a:t> </a:t>
                </a:r>
                <a:r>
                  <a:rPr lang="en-ID" dirty="0" err="1"/>
                  <a:t>với</a:t>
                </a:r>
                <a:r>
                  <a:rPr lang="en-ID" dirty="0"/>
                  <a:t> </a:t>
                </a:r>
                <a:r>
                  <a:rPr lang="en-ID" dirty="0" err="1"/>
                  <a:t>biến</a:t>
                </a:r>
                <a:r>
                  <a:rPr lang="en-ID" dirty="0"/>
                  <a:t> </a:t>
                </a:r>
                <a:r>
                  <a:rPr lang="en-ID" dirty="0" err="1"/>
                  <a:t>ngẫu</a:t>
                </a:r>
                <a:r>
                  <a:rPr lang="en-ID" dirty="0"/>
                  <a:t> </a:t>
                </a:r>
                <a:r>
                  <a:rPr lang="en-ID" dirty="0" err="1"/>
                  <a:t>nhiên</a:t>
                </a:r>
                <a:r>
                  <a:rPr lang="en-ID" dirty="0"/>
                  <a:t> </a:t>
                </a:r>
                <a:r>
                  <a:rPr lang="en-ID" dirty="0" err="1"/>
                  <a:t>chuẩn</a:t>
                </a:r>
                <a:r>
                  <a:rPr lang="en-ID" dirty="0"/>
                  <a:t> </a:t>
                </a:r>
                <a:r>
                  <a:rPr lang="en-ID" dirty="0" err="1"/>
                  <a:t>với</a:t>
                </a:r>
                <a:r>
                  <a:rPr lang="en-ID" dirty="0"/>
                  <a:t> </a:t>
                </a:r>
                <a:r>
                  <a:rPr lang="en-ID" dirty="0" err="1"/>
                  <a:t>giá</a:t>
                </a:r>
                <a:r>
                  <a:rPr lang="en-ID" dirty="0"/>
                  <a:t> </a:t>
                </a:r>
                <a:r>
                  <a:rPr lang="en-ID" dirty="0" err="1"/>
                  <a:t>trị</a:t>
                </a:r>
                <a:r>
                  <a:rPr lang="en-ID" dirty="0"/>
                  <a:t> </a:t>
                </a:r>
                <a:r>
                  <a:rPr lang="en-ID" dirty="0" err="1"/>
                  <a:t>trung</a:t>
                </a:r>
                <a:r>
                  <a:rPr lang="en-ID" dirty="0"/>
                  <a:t> </a:t>
                </a:r>
                <a:r>
                  <a:rPr lang="en-ID" dirty="0" err="1"/>
                  <a:t>bình</a:t>
                </a:r>
                <a:r>
                  <a:rPr lang="en-ID" dirty="0"/>
                  <a:t> </a:t>
                </a:r>
                <a:r>
                  <a:rPr lang="en-ID" dirty="0" err="1"/>
                  <a:t>p</a:t>
                </a:r>
                <a:r>
                  <a:rPr lang="en-ID" baseline="-25000" dirty="0" err="1"/>
                  <a:t>A</a:t>
                </a:r>
                <a:r>
                  <a:rPr lang="en-ID" dirty="0"/>
                  <a:t> </a:t>
                </a:r>
                <a:r>
                  <a:rPr lang="en-ID" dirty="0" err="1"/>
                  <a:t>và</a:t>
                </a:r>
                <a:r>
                  <a:rPr lang="en-ID" dirty="0"/>
                  <a:t> </a:t>
                </a:r>
                <a:r>
                  <a:rPr lang="en-ID" dirty="0" err="1"/>
                  <a:t>độ</a:t>
                </a:r>
                <a:r>
                  <a:rPr lang="en-ID" dirty="0"/>
                  <a:t> </a:t>
                </a:r>
                <a:r>
                  <a:rPr lang="en-ID" dirty="0" err="1"/>
                  <a:t>lệch</a:t>
                </a:r>
                <a:r>
                  <a:rPr lang="en-ID" dirty="0"/>
                  <a:t> </a:t>
                </a:r>
                <a:r>
                  <a:rPr lang="en-ID" dirty="0" err="1"/>
                  <a:t>chuẩn</a:t>
                </a:r>
                <a:r>
                  <a:rPr lang="en-ID" dirty="0"/>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D"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𝐴</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𝐴</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𝐴</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𝐴</m:t>
                                </m:r>
                              </m:sub>
                            </m:sSub>
                          </m:den>
                        </m:f>
                      </m:e>
                    </m:rad>
                  </m:oMath>
                </a14:m>
                <a:endParaRPr lang="en-ID" dirty="0"/>
              </a:p>
            </p:txBody>
          </p:sp>
        </mc:Choice>
        <mc:Fallback xmlns="">
          <p:sp>
            <p:nvSpPr>
              <p:cNvPr id="9" name="TextBox 8">
                <a:extLst>
                  <a:ext uri="{FF2B5EF4-FFF2-40B4-BE49-F238E27FC236}">
                    <a16:creationId xmlns:a16="http://schemas.microsoft.com/office/drawing/2014/main" id="{6CB3EEC1-9161-7E9F-A3CC-AC0C1C7EFBB1}"/>
                  </a:ext>
                </a:extLst>
              </p:cNvPr>
              <p:cNvSpPr txBox="1">
                <a:spLocks noRot="1" noChangeAspect="1" noMove="1" noResize="1" noEditPoints="1" noAdjustHandles="1" noChangeArrowheads="1" noChangeShapeType="1" noTextEdit="1"/>
              </p:cNvSpPr>
              <p:nvPr/>
            </p:nvSpPr>
            <p:spPr>
              <a:xfrm>
                <a:off x="762000" y="1740932"/>
                <a:ext cx="7924800" cy="2041008"/>
              </a:xfrm>
              <a:prstGeom prst="rect">
                <a:avLst/>
              </a:prstGeom>
              <a:blipFill>
                <a:blip r:embed="rId2"/>
                <a:stretch>
                  <a:fillRect l="-615" t="-1796" r="-61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914D9E-E70B-F113-7B8E-60E1A12412B9}"/>
                  </a:ext>
                </a:extLst>
              </p:cNvPr>
              <p:cNvSpPr txBox="1"/>
              <p:nvPr/>
            </p:nvSpPr>
            <p:spPr>
              <a:xfrm>
                <a:off x="914400" y="3765991"/>
                <a:ext cx="7086600" cy="1764009"/>
              </a:xfrm>
              <a:prstGeom prst="rect">
                <a:avLst/>
              </a:prstGeom>
              <a:noFill/>
            </p:spPr>
            <p:txBody>
              <a:bodyPr wrap="square" rtlCol="0">
                <a:spAutoFit/>
              </a:bodyPr>
              <a:lstStyle/>
              <a:p>
                <a:pPr marL="285750" indent="-285750">
                  <a:buFontTx/>
                  <a:buChar char="-"/>
                </a:pPr>
                <a:r>
                  <a:rPr lang="en-US" dirty="0"/>
                  <a:t>Tương </a:t>
                </a:r>
                <a:r>
                  <a:rPr lang="en-US" dirty="0" err="1"/>
                  <a:t>tự</a:t>
                </a:r>
                <a:r>
                  <a:rPr lang="en-US" dirty="0"/>
                  <a:t> </a:t>
                </a:r>
                <a:r>
                  <a:rPr lang="en-US" dirty="0" err="1"/>
                  <a:t>như</a:t>
                </a:r>
                <a:r>
                  <a:rPr lang="en-US" dirty="0"/>
                  <a:t> </a:t>
                </a:r>
                <a:r>
                  <a:rPr lang="en-US" dirty="0" err="1"/>
                  <a:t>vậy</a:t>
                </a:r>
                <a:r>
                  <a:rPr lang="en-US" dirty="0"/>
                  <a:t>:</a:t>
                </a:r>
              </a:p>
              <a:p>
                <a:r>
                  <a:rPr lang="en-ID" dirty="0"/>
                  <a:t>	+ N</a:t>
                </a:r>
                <a:r>
                  <a:rPr lang="en-ID" baseline="-25000" dirty="0"/>
                  <a:t>B</a:t>
                </a:r>
                <a:r>
                  <a:rPr lang="en-ID" dirty="0"/>
                  <a:t> </a:t>
                </a:r>
                <a:r>
                  <a:rPr lang="en-ID" dirty="0" err="1"/>
                  <a:t>là</a:t>
                </a:r>
                <a:r>
                  <a:rPr lang="en-ID" dirty="0"/>
                  <a:t> </a:t>
                </a:r>
                <a:r>
                  <a:rPr lang="en-ID" dirty="0" err="1"/>
                  <a:t>số</a:t>
                </a:r>
                <a:r>
                  <a:rPr lang="en-ID" dirty="0"/>
                  <a:t> </a:t>
                </a:r>
                <a:r>
                  <a:rPr lang="en-ID" dirty="0" err="1"/>
                  <a:t>người</a:t>
                </a:r>
                <a:r>
                  <a:rPr lang="en-ID" dirty="0"/>
                  <a:t> </a:t>
                </a:r>
                <a:r>
                  <a:rPr lang="en-ID" dirty="0" err="1"/>
                  <a:t>xem</a:t>
                </a:r>
                <a:r>
                  <a:rPr lang="en-ID" dirty="0"/>
                  <a:t> </a:t>
                </a:r>
                <a:r>
                  <a:rPr lang="en-ID" dirty="0" err="1"/>
                  <a:t>quảng</a:t>
                </a:r>
                <a:r>
                  <a:rPr lang="en-ID" dirty="0"/>
                  <a:t> </a:t>
                </a:r>
                <a:r>
                  <a:rPr lang="en-ID" dirty="0" err="1"/>
                  <a:t>cáo</a:t>
                </a:r>
                <a:r>
                  <a:rPr lang="en-ID" dirty="0"/>
                  <a:t> B</a:t>
                </a:r>
              </a:p>
              <a:p>
                <a:r>
                  <a:rPr lang="en-ID" dirty="0"/>
                  <a:t>	+ </a:t>
                </a:r>
                <a:r>
                  <a:rPr lang="en-ID" dirty="0" err="1"/>
                  <a:t>n</a:t>
                </a:r>
                <a:r>
                  <a:rPr lang="en-ID" baseline="-25000" dirty="0" err="1"/>
                  <a:t>B</a:t>
                </a:r>
                <a:r>
                  <a:rPr lang="en-ID" dirty="0"/>
                  <a:t> </a:t>
                </a:r>
                <a:r>
                  <a:rPr lang="en-ID" dirty="0" err="1"/>
                  <a:t>là</a:t>
                </a:r>
                <a:r>
                  <a:rPr lang="en-ID" dirty="0"/>
                  <a:t> </a:t>
                </a:r>
                <a:r>
                  <a:rPr lang="en-ID" dirty="0" err="1"/>
                  <a:t>số</a:t>
                </a:r>
                <a:r>
                  <a:rPr lang="en-ID" dirty="0"/>
                  <a:t> </a:t>
                </a:r>
                <a:r>
                  <a:rPr lang="en-ID" dirty="0" err="1"/>
                  <a:t>người</a:t>
                </a:r>
                <a:r>
                  <a:rPr lang="en-ID" dirty="0"/>
                  <a:t> </a:t>
                </a:r>
                <a:r>
                  <a:rPr lang="en-ID" dirty="0" err="1"/>
                  <a:t>nhấp</a:t>
                </a:r>
                <a:r>
                  <a:rPr lang="en-ID" dirty="0"/>
                  <a:t> </a:t>
                </a:r>
                <a:r>
                  <a:rPr lang="en-ID" dirty="0" err="1"/>
                  <a:t>vào</a:t>
                </a:r>
                <a:r>
                  <a:rPr lang="en-ID" dirty="0"/>
                  <a:t> </a:t>
                </a:r>
                <a:r>
                  <a:rPr lang="en-ID" dirty="0" err="1"/>
                  <a:t>quảng</a:t>
                </a:r>
                <a:r>
                  <a:rPr lang="en-ID" dirty="0"/>
                  <a:t> </a:t>
                </a:r>
                <a:r>
                  <a:rPr lang="en-ID" dirty="0" err="1"/>
                  <a:t>cáo</a:t>
                </a:r>
                <a:r>
                  <a:rPr lang="en-ID" dirty="0"/>
                  <a:t> B</a:t>
                </a:r>
              </a:p>
              <a:p>
                <a:r>
                  <a:rPr lang="en-ID" dirty="0"/>
                  <a:t>	+ </a:t>
                </a:r>
                <a:r>
                  <a:rPr lang="en-ID" dirty="0" err="1"/>
                  <a:t>p</a:t>
                </a:r>
                <a:r>
                  <a:rPr lang="en-ID" baseline="-25000" dirty="0" err="1"/>
                  <a:t>B</a:t>
                </a:r>
                <a:r>
                  <a:rPr lang="en-ID" dirty="0"/>
                  <a:t> </a:t>
                </a:r>
                <a:r>
                  <a:rPr lang="en-ID" dirty="0" err="1"/>
                  <a:t>là</a:t>
                </a:r>
                <a:r>
                  <a:rPr lang="en-ID" dirty="0"/>
                  <a:t> </a:t>
                </a:r>
                <a:r>
                  <a:rPr lang="en-ID" dirty="0" err="1"/>
                  <a:t>giá</a:t>
                </a:r>
                <a:r>
                  <a:rPr lang="en-ID" dirty="0"/>
                  <a:t> </a:t>
                </a:r>
                <a:r>
                  <a:rPr lang="en-ID" dirty="0" err="1"/>
                  <a:t>trị</a:t>
                </a:r>
                <a:r>
                  <a:rPr lang="en-ID" dirty="0"/>
                  <a:t> </a:t>
                </a:r>
                <a:r>
                  <a:rPr lang="en-ID" dirty="0" err="1"/>
                  <a:t>trung</a:t>
                </a:r>
                <a:r>
                  <a:rPr lang="en-ID" dirty="0"/>
                  <a:t> </a:t>
                </a:r>
                <a:r>
                  <a:rPr lang="en-ID" dirty="0" err="1"/>
                  <a:t>bình</a:t>
                </a:r>
                <a:endParaRPr lang="en-ID" dirty="0"/>
              </a:p>
              <a:p>
                <a:r>
                  <a:rPr lang="en-ID" dirty="0"/>
                  <a:t>	+ </a:t>
                </a:r>
                <a:r>
                  <a:rPr lang="en-ID" dirty="0" err="1"/>
                  <a:t>Độ</a:t>
                </a:r>
                <a:r>
                  <a:rPr lang="en-ID" dirty="0"/>
                  <a:t> </a:t>
                </a:r>
                <a:r>
                  <a:rPr lang="en-ID" dirty="0" err="1"/>
                  <a:t>lệch</a:t>
                </a:r>
                <a:r>
                  <a:rPr lang="en-ID" dirty="0"/>
                  <a:t> </a:t>
                </a:r>
                <a:r>
                  <a:rPr lang="en-ID" dirty="0" err="1"/>
                  <a:t>chuẩn</a:t>
                </a:r>
                <a:r>
                  <a:rPr lang="en-ID" dirty="0"/>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D"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𝐵</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𝐵</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𝐵</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𝐵</m:t>
                                </m:r>
                              </m:sub>
                            </m:sSub>
                          </m:den>
                        </m:f>
                      </m:e>
                    </m:rad>
                  </m:oMath>
                </a14:m>
                <a:endParaRPr lang="en-ID" dirty="0"/>
              </a:p>
            </p:txBody>
          </p:sp>
        </mc:Choice>
        <mc:Fallback xmlns="">
          <p:sp>
            <p:nvSpPr>
              <p:cNvPr id="10" name="TextBox 9">
                <a:extLst>
                  <a:ext uri="{FF2B5EF4-FFF2-40B4-BE49-F238E27FC236}">
                    <a16:creationId xmlns:a16="http://schemas.microsoft.com/office/drawing/2014/main" id="{D3914D9E-E70B-F113-7B8E-60E1A12412B9}"/>
                  </a:ext>
                </a:extLst>
              </p:cNvPr>
              <p:cNvSpPr txBox="1">
                <a:spLocks noRot="1" noChangeAspect="1" noMove="1" noResize="1" noEditPoints="1" noAdjustHandles="1" noChangeArrowheads="1" noChangeShapeType="1" noTextEdit="1"/>
              </p:cNvSpPr>
              <p:nvPr/>
            </p:nvSpPr>
            <p:spPr>
              <a:xfrm>
                <a:off x="914400" y="3765991"/>
                <a:ext cx="7086600" cy="1764009"/>
              </a:xfrm>
              <a:prstGeom prst="rect">
                <a:avLst/>
              </a:prstGeom>
              <a:blipFill>
                <a:blip r:embed="rId3"/>
                <a:stretch>
                  <a:fillRect l="-516" t="-2076"/>
                </a:stretch>
              </a:blipFill>
            </p:spPr>
            <p:txBody>
              <a:bodyPr/>
              <a:lstStyle/>
              <a:p>
                <a:r>
                  <a:rPr lang="en-ID">
                    <a:noFill/>
                  </a:rPr>
                  <a:t> </a:t>
                </a:r>
              </a:p>
            </p:txBody>
          </p:sp>
        </mc:Fallback>
      </mc:AlternateContent>
    </p:spTree>
    <p:extLst>
      <p:ext uri="{BB962C8B-B14F-4D97-AF65-F5344CB8AC3E}">
        <p14:creationId xmlns:p14="http://schemas.microsoft.com/office/powerpoint/2010/main" val="3482651304"/>
      </p:ext>
    </p:extLst>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3072D4E-5E4B-FA44-C855-A219AD900785}"/>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538BDF81-CEAB-F682-747B-D1EDFABA5FA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A5CFCD9-55E6-5B58-621A-3BC501908E59}"/>
              </a:ext>
            </a:extLst>
          </p:cNvPr>
          <p:cNvSpPr>
            <a:spLocks noGrp="1"/>
          </p:cNvSpPr>
          <p:nvPr>
            <p:ph type="sldNum" sz="quarter" idx="12"/>
          </p:nvPr>
        </p:nvSpPr>
        <p:spPr/>
        <p:txBody>
          <a:bodyPr/>
          <a:lstStyle/>
          <a:p>
            <a:pPr>
              <a:defRPr/>
            </a:pPr>
            <a:fld id="{F769ABA6-33D2-4B9E-AD9A-DD94F86140E0}" type="slidenum">
              <a:rPr lang="en-US" altLang="en-US" smtClean="0"/>
              <a:pPr>
                <a:defRPr/>
              </a:pPr>
              <a:t>72</a:t>
            </a:fld>
            <a:endParaRPr lang="en-US" altLang="en-US"/>
          </a:p>
        </p:txBody>
      </p:sp>
      <p:pic>
        <p:nvPicPr>
          <p:cNvPr id="8" name="Picture 7">
            <a:extLst>
              <a:ext uri="{FF2B5EF4-FFF2-40B4-BE49-F238E27FC236}">
                <a16:creationId xmlns:a16="http://schemas.microsoft.com/office/drawing/2014/main" id="{E56CEB00-2721-1E01-9D19-E466648E5279}"/>
              </a:ext>
            </a:extLst>
          </p:cNvPr>
          <p:cNvPicPr>
            <a:picLocks noChangeAspect="1"/>
          </p:cNvPicPr>
          <p:nvPr/>
        </p:nvPicPr>
        <p:blipFill>
          <a:blip r:embed="rId3"/>
          <a:stretch>
            <a:fillRect/>
          </a:stretch>
        </p:blipFill>
        <p:spPr>
          <a:xfrm>
            <a:off x="810290" y="1371600"/>
            <a:ext cx="7696200" cy="1883650"/>
          </a:xfrm>
          <a:prstGeom prst="rect">
            <a:avLst/>
          </a:prstGeom>
        </p:spPr>
      </p:pic>
      <p:sp>
        <p:nvSpPr>
          <p:cNvPr id="9" name="TextBox 8">
            <a:extLst>
              <a:ext uri="{FF2B5EF4-FFF2-40B4-BE49-F238E27FC236}">
                <a16:creationId xmlns:a16="http://schemas.microsoft.com/office/drawing/2014/main" id="{92EE0E71-B699-61B5-8980-CEFC34DD050E}"/>
              </a:ext>
            </a:extLst>
          </p:cNvPr>
          <p:cNvSpPr txBox="1"/>
          <p:nvPr/>
        </p:nvSpPr>
        <p:spPr>
          <a:xfrm>
            <a:off x="457200" y="685800"/>
            <a:ext cx="4205620" cy="369332"/>
          </a:xfrm>
          <a:prstGeom prst="rect">
            <a:avLst/>
          </a:prstGeom>
          <a:noFill/>
        </p:spPr>
        <p:txBody>
          <a:bodyPr wrap="square" rtlCol="0">
            <a:spAutoFit/>
          </a:bodyPr>
          <a:lstStyle/>
          <a:p>
            <a:r>
              <a:rPr lang="en-US" dirty="0"/>
              <a:t>3. </a:t>
            </a:r>
            <a:r>
              <a:rPr lang="en-US" dirty="0" err="1"/>
              <a:t>Ví</a:t>
            </a:r>
            <a:r>
              <a:rPr lang="en-US" dirty="0"/>
              <a:t> </a:t>
            </a:r>
            <a:r>
              <a:rPr lang="en-US" dirty="0" err="1"/>
              <a:t>dụ</a:t>
            </a:r>
            <a:r>
              <a:rPr lang="en-US" dirty="0"/>
              <a:t>: </a:t>
            </a:r>
            <a:r>
              <a:rPr lang="en-US" dirty="0" err="1"/>
              <a:t>Chạy</a:t>
            </a:r>
            <a:r>
              <a:rPr lang="en-US" dirty="0"/>
              <a:t> </a:t>
            </a:r>
            <a:r>
              <a:rPr lang="en-US" dirty="0" err="1"/>
              <a:t>thử</a:t>
            </a:r>
            <a:r>
              <a:rPr lang="en-US" dirty="0"/>
              <a:t> </a:t>
            </a:r>
            <a:r>
              <a:rPr lang="en-US" dirty="0" err="1"/>
              <a:t>nghiệm</a:t>
            </a:r>
            <a:r>
              <a:rPr lang="en-US" dirty="0"/>
              <a:t> A|B</a:t>
            </a:r>
            <a:endParaRPr lang="en-ID"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DD8AF2-EF13-BF0E-7030-BD7E9625101B}"/>
                  </a:ext>
                </a:extLst>
              </p:cNvPr>
              <p:cNvSpPr txBox="1"/>
              <p:nvPr/>
            </p:nvSpPr>
            <p:spPr>
              <a:xfrm>
                <a:off x="843073" y="3423501"/>
                <a:ext cx="6858000" cy="704745"/>
              </a:xfrm>
              <a:prstGeom prst="rect">
                <a:avLst/>
              </a:prstGeom>
              <a:noFill/>
            </p:spPr>
            <p:txBody>
              <a:bodyPr wrap="square" rtlCol="0">
                <a:spAutoFit/>
              </a:bodyPr>
              <a:lstStyle/>
              <a:p>
                <a:r>
                  <a:rPr lang="en-US" dirty="0"/>
                  <a:t>Giá </a:t>
                </a:r>
                <a:r>
                  <a:rPr lang="en-US" dirty="0" err="1"/>
                  <a:t>trị</a:t>
                </a:r>
                <a:r>
                  <a:rPr lang="en-US" dirty="0"/>
                  <a:t> </a:t>
                </a:r>
                <a:r>
                  <a:rPr lang="en-US" dirty="0" err="1"/>
                  <a:t>trung</a:t>
                </a:r>
                <a:r>
                  <a:rPr lang="en-US" dirty="0"/>
                  <a:t> </a:t>
                </a:r>
                <a:r>
                  <a:rPr lang="en-US" dirty="0" err="1"/>
                  <a:t>bình</a:t>
                </a:r>
                <a:r>
                  <a:rPr lang="en-US" dirty="0"/>
                  <a:t>: </a:t>
                </a:r>
                <a:r>
                  <a:rPr lang="en-US" dirty="0" err="1"/>
                  <a:t>p</a:t>
                </a:r>
                <a:r>
                  <a:rPr lang="en-US" baseline="-25000" dirty="0" err="1"/>
                  <a:t>B</a:t>
                </a:r>
                <a:r>
                  <a:rPr lang="en-US" dirty="0"/>
                  <a:t> – </a:t>
                </a:r>
                <a:r>
                  <a:rPr lang="en-US" dirty="0" err="1"/>
                  <a:t>p</a:t>
                </a:r>
                <a:r>
                  <a:rPr lang="en-US" baseline="-25000" dirty="0" err="1"/>
                  <a:t>A</a:t>
                </a:r>
                <a:endParaRPr lang="en-US" baseline="-25000" dirty="0"/>
              </a:p>
              <a:p>
                <a:r>
                  <a:rPr lang="en-US" dirty="0" err="1"/>
                  <a:t>Độ</a:t>
                </a:r>
                <a:r>
                  <a:rPr lang="en-US" dirty="0"/>
                  <a:t> </a:t>
                </a:r>
                <a:r>
                  <a:rPr lang="en-US" dirty="0" err="1"/>
                  <a:t>lệch</a:t>
                </a:r>
                <a:r>
                  <a:rPr lang="en-US" dirty="0"/>
                  <a:t> </a:t>
                </a:r>
                <a:r>
                  <a:rPr lang="en-US" dirty="0" err="1"/>
                  <a:t>chuẩn</a:t>
                </a:r>
                <a:r>
                  <a:rPr lang="en-US" dirty="0"/>
                  <a:t>: </a:t>
                </a:r>
                <a14:m>
                  <m:oMath xmlns:m="http://schemas.openxmlformats.org/officeDocument/2006/math">
                    <m:rad>
                      <m:radPr>
                        <m:degHide m:val="on"/>
                        <m:ctrlPr>
                          <a:rPr lang="en-US" i="1" smtClean="0">
                            <a:latin typeface="Cambria Math" panose="02040503050406030204" pitchFamily="18" charset="0"/>
                          </a:rPr>
                        </m:ctrlPr>
                      </m:radPr>
                      <m:deg/>
                      <m:e>
                        <m:sSubSup>
                          <m:sSubSupPr>
                            <m:ctrlPr>
                              <a:rPr lang="en-US" b="0"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𝐴</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𝐵</m:t>
                            </m:r>
                          </m:sub>
                          <m:sup>
                            <m:r>
                              <a:rPr lang="en-US" b="0" i="1" smtClean="0">
                                <a:latin typeface="Cambria Math" panose="02040503050406030204" pitchFamily="18" charset="0"/>
                                <a:ea typeface="Cambria Math" panose="02040503050406030204" pitchFamily="18" charset="0"/>
                              </a:rPr>
                              <m:t>2</m:t>
                            </m:r>
                          </m:sup>
                        </m:sSubSup>
                      </m:e>
                    </m:rad>
                  </m:oMath>
                </a14:m>
                <a:endParaRPr lang="en-ID" dirty="0"/>
              </a:p>
            </p:txBody>
          </p:sp>
        </mc:Choice>
        <mc:Fallback xmlns="">
          <p:sp>
            <p:nvSpPr>
              <p:cNvPr id="10" name="TextBox 9">
                <a:extLst>
                  <a:ext uri="{FF2B5EF4-FFF2-40B4-BE49-F238E27FC236}">
                    <a16:creationId xmlns:a16="http://schemas.microsoft.com/office/drawing/2014/main" id="{BEDD8AF2-EF13-BF0E-7030-BD7E9625101B}"/>
                  </a:ext>
                </a:extLst>
              </p:cNvPr>
              <p:cNvSpPr txBox="1">
                <a:spLocks noRot="1" noChangeAspect="1" noMove="1" noResize="1" noEditPoints="1" noAdjustHandles="1" noChangeArrowheads="1" noChangeShapeType="1" noTextEdit="1"/>
              </p:cNvSpPr>
              <p:nvPr/>
            </p:nvSpPr>
            <p:spPr>
              <a:xfrm>
                <a:off x="843073" y="3423501"/>
                <a:ext cx="6858000" cy="704745"/>
              </a:xfrm>
              <a:prstGeom prst="rect">
                <a:avLst/>
              </a:prstGeom>
              <a:blipFill>
                <a:blip r:embed="rId4"/>
                <a:stretch>
                  <a:fillRect l="-711" t="-5217" b="-13043"/>
                </a:stretch>
              </a:blipFill>
            </p:spPr>
            <p:txBody>
              <a:bodyPr/>
              <a:lstStyle/>
              <a:p>
                <a:r>
                  <a:rPr lang="en-ID">
                    <a:noFill/>
                  </a:rPr>
                  <a:t> </a:t>
                </a:r>
              </a:p>
            </p:txBody>
          </p:sp>
        </mc:Fallback>
      </mc:AlternateContent>
      <p:pic>
        <p:nvPicPr>
          <p:cNvPr id="3" name="Picture 2">
            <a:extLst>
              <a:ext uri="{FF2B5EF4-FFF2-40B4-BE49-F238E27FC236}">
                <a16:creationId xmlns:a16="http://schemas.microsoft.com/office/drawing/2014/main" id="{78271F68-5599-89DC-69D7-E2BD3186AE1B}"/>
              </a:ext>
            </a:extLst>
          </p:cNvPr>
          <p:cNvPicPr>
            <a:picLocks noChangeAspect="1"/>
          </p:cNvPicPr>
          <p:nvPr/>
        </p:nvPicPr>
        <p:blipFill>
          <a:blip r:embed="rId5"/>
          <a:stretch>
            <a:fillRect/>
          </a:stretch>
        </p:blipFill>
        <p:spPr>
          <a:xfrm>
            <a:off x="810290" y="4180627"/>
            <a:ext cx="7696200" cy="1665069"/>
          </a:xfrm>
          <a:prstGeom prst="rect">
            <a:avLst/>
          </a:prstGeom>
        </p:spPr>
      </p:pic>
      <p:cxnSp>
        <p:nvCxnSpPr>
          <p:cNvPr id="7" name="Straight Arrow Connector 6">
            <a:extLst>
              <a:ext uri="{FF2B5EF4-FFF2-40B4-BE49-F238E27FC236}">
                <a16:creationId xmlns:a16="http://schemas.microsoft.com/office/drawing/2014/main" id="{10B0A611-5E2E-3DC8-7315-64213855BF74}"/>
              </a:ext>
            </a:extLst>
          </p:cNvPr>
          <p:cNvCxnSpPr/>
          <p:nvPr/>
        </p:nvCxnSpPr>
        <p:spPr>
          <a:xfrm>
            <a:off x="3810000" y="3733800"/>
            <a:ext cx="609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A7524F-9D50-F131-1101-1941D953C567}"/>
              </a:ext>
            </a:extLst>
          </p:cNvPr>
          <p:cNvSpPr txBox="1"/>
          <p:nvPr/>
        </p:nvSpPr>
        <p:spPr>
          <a:xfrm>
            <a:off x="4572000" y="3485307"/>
            <a:ext cx="2814527" cy="369332"/>
          </a:xfrm>
          <a:prstGeom prst="rect">
            <a:avLst/>
          </a:prstGeom>
          <a:noFill/>
        </p:spPr>
        <p:txBody>
          <a:bodyPr wrap="square" rtlCol="0">
            <a:spAutoFit/>
          </a:bodyPr>
          <a:lstStyle/>
          <a:p>
            <a:r>
              <a:rPr lang="en-US" dirty="0"/>
              <a:t>H</a:t>
            </a:r>
            <a:r>
              <a:rPr lang="en-US" baseline="-25000" dirty="0"/>
              <a:t>0</a:t>
            </a:r>
            <a:r>
              <a:rPr lang="en-US" dirty="0"/>
              <a:t> : </a:t>
            </a:r>
            <a:r>
              <a:rPr lang="en-US" dirty="0" err="1"/>
              <a:t>p</a:t>
            </a:r>
            <a:r>
              <a:rPr lang="en-US" baseline="-25000" dirty="0" err="1"/>
              <a:t>A</a:t>
            </a:r>
            <a:r>
              <a:rPr lang="en-US" dirty="0"/>
              <a:t> – </a:t>
            </a:r>
            <a:r>
              <a:rPr lang="en-US" dirty="0" err="1"/>
              <a:t>p</a:t>
            </a:r>
            <a:r>
              <a:rPr lang="en-US" baseline="-25000" dirty="0" err="1"/>
              <a:t>B</a:t>
            </a:r>
            <a:r>
              <a:rPr lang="en-US" baseline="-25000" dirty="0"/>
              <a:t> </a:t>
            </a:r>
            <a:r>
              <a:rPr lang="en-US" dirty="0"/>
              <a:t>=0</a:t>
            </a:r>
            <a:endParaRPr lang="en-ID" dirty="0"/>
          </a:p>
        </p:txBody>
      </p:sp>
    </p:spTree>
    <p:extLst>
      <p:ext uri="{BB962C8B-B14F-4D97-AF65-F5344CB8AC3E}">
        <p14:creationId xmlns:p14="http://schemas.microsoft.com/office/powerpoint/2010/main" val="3240358751"/>
      </p:ext>
    </p:extLst>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D6FDBB-C02F-7EF4-5FEC-CB661F372A34}"/>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7F1CF431-F413-3FBE-EB40-B7240CCB6C5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752E731-CAFB-927C-1DC7-D28617FD6D5A}"/>
              </a:ext>
            </a:extLst>
          </p:cNvPr>
          <p:cNvSpPr>
            <a:spLocks noGrp="1"/>
          </p:cNvSpPr>
          <p:nvPr>
            <p:ph type="sldNum" sz="quarter" idx="12"/>
          </p:nvPr>
        </p:nvSpPr>
        <p:spPr/>
        <p:txBody>
          <a:bodyPr/>
          <a:lstStyle/>
          <a:p>
            <a:pPr>
              <a:defRPr/>
            </a:pPr>
            <a:fld id="{F769ABA6-33D2-4B9E-AD9A-DD94F86140E0}" type="slidenum">
              <a:rPr lang="en-US" altLang="en-US" smtClean="0"/>
              <a:pPr>
                <a:defRPr/>
              </a:pPr>
              <a:t>73</a:t>
            </a:fld>
            <a:endParaRPr lang="en-US" altLang="en-US"/>
          </a:p>
        </p:txBody>
      </p:sp>
      <p:sp>
        <p:nvSpPr>
          <p:cNvPr id="2" name="TextBox 1">
            <a:extLst>
              <a:ext uri="{FF2B5EF4-FFF2-40B4-BE49-F238E27FC236}">
                <a16:creationId xmlns:a16="http://schemas.microsoft.com/office/drawing/2014/main" id="{63437416-C9F6-E20C-9025-D64C2D55E4D3}"/>
              </a:ext>
            </a:extLst>
          </p:cNvPr>
          <p:cNvSpPr txBox="1"/>
          <p:nvPr/>
        </p:nvSpPr>
        <p:spPr>
          <a:xfrm>
            <a:off x="457200" y="685800"/>
            <a:ext cx="4205620" cy="369332"/>
          </a:xfrm>
          <a:prstGeom prst="rect">
            <a:avLst/>
          </a:prstGeom>
          <a:noFill/>
        </p:spPr>
        <p:txBody>
          <a:bodyPr wrap="square" rtlCol="0">
            <a:spAutoFit/>
          </a:bodyPr>
          <a:lstStyle/>
          <a:p>
            <a:r>
              <a:rPr lang="en-US" dirty="0"/>
              <a:t>3. </a:t>
            </a:r>
            <a:r>
              <a:rPr lang="en-US" dirty="0" err="1"/>
              <a:t>Ví</a:t>
            </a:r>
            <a:r>
              <a:rPr lang="en-US" dirty="0"/>
              <a:t> </a:t>
            </a:r>
            <a:r>
              <a:rPr lang="en-US" dirty="0" err="1"/>
              <a:t>dụ</a:t>
            </a:r>
            <a:r>
              <a:rPr lang="en-US" dirty="0"/>
              <a:t>: </a:t>
            </a:r>
            <a:r>
              <a:rPr lang="en-US" dirty="0" err="1"/>
              <a:t>Chạy</a:t>
            </a:r>
            <a:r>
              <a:rPr lang="en-US" dirty="0"/>
              <a:t> </a:t>
            </a:r>
            <a:r>
              <a:rPr lang="en-US" dirty="0" err="1"/>
              <a:t>thử</a:t>
            </a:r>
            <a:r>
              <a:rPr lang="en-US" dirty="0"/>
              <a:t> </a:t>
            </a:r>
            <a:r>
              <a:rPr lang="en-US" dirty="0" err="1"/>
              <a:t>nghiệm</a:t>
            </a:r>
            <a:r>
              <a:rPr lang="en-US" dirty="0"/>
              <a:t> A|B</a:t>
            </a:r>
            <a:endParaRPr lang="en-ID" dirty="0"/>
          </a:p>
        </p:txBody>
      </p:sp>
      <p:sp>
        <p:nvSpPr>
          <p:cNvPr id="3" name="TextBox 2">
            <a:extLst>
              <a:ext uri="{FF2B5EF4-FFF2-40B4-BE49-F238E27FC236}">
                <a16:creationId xmlns:a16="http://schemas.microsoft.com/office/drawing/2014/main" id="{5DEB350C-FBCC-D680-BB6B-92146D326A39}"/>
              </a:ext>
            </a:extLst>
          </p:cNvPr>
          <p:cNvSpPr txBox="1"/>
          <p:nvPr/>
        </p:nvSpPr>
        <p:spPr>
          <a:xfrm>
            <a:off x="594403" y="1295400"/>
            <a:ext cx="8274121" cy="369332"/>
          </a:xfrm>
          <a:prstGeom prst="rect">
            <a:avLst/>
          </a:prstGeom>
          <a:noFill/>
        </p:spPr>
        <p:txBody>
          <a:bodyPr wrap="square" rtlCol="0">
            <a:spAutoFit/>
          </a:bodyPr>
          <a:lstStyle/>
          <a:p>
            <a:r>
              <a:rPr lang="en-US" dirty="0" err="1"/>
              <a:t>Giả</a:t>
            </a:r>
            <a:r>
              <a:rPr lang="en-US" dirty="0"/>
              <a:t> </a:t>
            </a:r>
            <a:r>
              <a:rPr lang="en-US" dirty="0" err="1"/>
              <a:t>sử</a:t>
            </a:r>
            <a:r>
              <a:rPr lang="en-US" dirty="0"/>
              <a:t> </a:t>
            </a:r>
            <a:r>
              <a:rPr lang="en-US" dirty="0" err="1"/>
              <a:t>nếu</a:t>
            </a:r>
            <a:r>
              <a:rPr lang="en-US" dirty="0"/>
              <a:t> </a:t>
            </a:r>
            <a:r>
              <a:rPr lang="en-US" dirty="0" err="1"/>
              <a:t>quảng</a:t>
            </a:r>
            <a:r>
              <a:rPr lang="en-US" dirty="0"/>
              <a:t> </a:t>
            </a:r>
            <a:r>
              <a:rPr lang="en-US" dirty="0" err="1"/>
              <a:t>cáo</a:t>
            </a:r>
            <a:r>
              <a:rPr lang="en-US" dirty="0"/>
              <a:t> A </a:t>
            </a:r>
            <a:r>
              <a:rPr lang="en-US" dirty="0" err="1"/>
              <a:t>có</a:t>
            </a:r>
            <a:r>
              <a:rPr lang="en-US" dirty="0"/>
              <a:t> 200/1000 </a:t>
            </a:r>
            <a:r>
              <a:rPr lang="en-US" dirty="0" err="1"/>
              <a:t>lượt</a:t>
            </a:r>
            <a:r>
              <a:rPr lang="en-US" dirty="0"/>
              <a:t> </a:t>
            </a:r>
            <a:r>
              <a:rPr lang="en-US" dirty="0" err="1"/>
              <a:t>xem</a:t>
            </a:r>
            <a:r>
              <a:rPr lang="en-US" dirty="0"/>
              <a:t> và B </a:t>
            </a:r>
            <a:r>
              <a:rPr lang="en-US" dirty="0" err="1"/>
              <a:t>có</a:t>
            </a:r>
            <a:r>
              <a:rPr lang="en-US" dirty="0"/>
              <a:t> 180/1000 </a:t>
            </a:r>
            <a:r>
              <a:rPr lang="en-US" dirty="0" err="1"/>
              <a:t>lượt</a:t>
            </a:r>
            <a:r>
              <a:rPr lang="en-US" dirty="0"/>
              <a:t> </a:t>
            </a:r>
            <a:r>
              <a:rPr lang="en-US" dirty="0" err="1"/>
              <a:t>xem</a:t>
            </a:r>
            <a:endParaRPr lang="en-ID" dirty="0"/>
          </a:p>
        </p:txBody>
      </p:sp>
      <p:pic>
        <p:nvPicPr>
          <p:cNvPr id="8" name="Picture 7">
            <a:extLst>
              <a:ext uri="{FF2B5EF4-FFF2-40B4-BE49-F238E27FC236}">
                <a16:creationId xmlns:a16="http://schemas.microsoft.com/office/drawing/2014/main" id="{050D4E0B-066C-6D57-4C6C-6DDF49419BD8}"/>
              </a:ext>
            </a:extLst>
          </p:cNvPr>
          <p:cNvPicPr>
            <a:picLocks noChangeAspect="1"/>
          </p:cNvPicPr>
          <p:nvPr/>
        </p:nvPicPr>
        <p:blipFill>
          <a:blip r:embed="rId2"/>
          <a:stretch>
            <a:fillRect/>
          </a:stretch>
        </p:blipFill>
        <p:spPr>
          <a:xfrm>
            <a:off x="114300" y="1905000"/>
            <a:ext cx="8915400" cy="713008"/>
          </a:xfrm>
          <a:prstGeom prst="rect">
            <a:avLst/>
          </a:prstGeom>
        </p:spPr>
      </p:pic>
      <p:sp>
        <p:nvSpPr>
          <p:cNvPr id="9" name="TextBox 8">
            <a:extLst>
              <a:ext uri="{FF2B5EF4-FFF2-40B4-BE49-F238E27FC236}">
                <a16:creationId xmlns:a16="http://schemas.microsoft.com/office/drawing/2014/main" id="{837D8D63-BBD2-FDF4-84FB-D36CC7FF4E2D}"/>
              </a:ext>
            </a:extLst>
          </p:cNvPr>
          <p:cNvSpPr txBox="1"/>
          <p:nvPr/>
        </p:nvSpPr>
        <p:spPr>
          <a:xfrm>
            <a:off x="594403" y="2673610"/>
            <a:ext cx="3581400" cy="369332"/>
          </a:xfrm>
          <a:prstGeom prst="rect">
            <a:avLst/>
          </a:prstGeom>
          <a:noFill/>
        </p:spPr>
        <p:txBody>
          <a:bodyPr wrap="square" rtlCol="0">
            <a:spAutoFit/>
          </a:bodyPr>
          <a:lstStyle/>
          <a:p>
            <a:r>
              <a:rPr lang="en-US" dirty="0"/>
              <a:t>Z=-1.14</a:t>
            </a:r>
            <a:endParaRPr lang="en-ID" dirty="0"/>
          </a:p>
        </p:txBody>
      </p:sp>
      <p:sp>
        <p:nvSpPr>
          <p:cNvPr id="10" name="TextBox 9">
            <a:extLst>
              <a:ext uri="{FF2B5EF4-FFF2-40B4-BE49-F238E27FC236}">
                <a16:creationId xmlns:a16="http://schemas.microsoft.com/office/drawing/2014/main" id="{31E47294-41FB-B032-B19B-414EE30F2D1B}"/>
              </a:ext>
            </a:extLst>
          </p:cNvPr>
          <p:cNvSpPr txBox="1"/>
          <p:nvPr/>
        </p:nvSpPr>
        <p:spPr>
          <a:xfrm>
            <a:off x="457200" y="3098544"/>
            <a:ext cx="8058150" cy="369332"/>
          </a:xfrm>
          <a:prstGeom prst="rect">
            <a:avLst/>
          </a:prstGeom>
          <a:noFill/>
        </p:spPr>
        <p:txBody>
          <a:bodyPr wrap="square" rtlCol="0">
            <a:spAutoFit/>
          </a:bodyPr>
          <a:lstStyle/>
          <a:p>
            <a:r>
              <a:rPr lang="en-US" dirty="0" err="1"/>
              <a:t>Kiểm</a:t>
            </a:r>
            <a:r>
              <a:rPr lang="en-US" dirty="0"/>
              <a:t> </a:t>
            </a:r>
            <a:r>
              <a:rPr lang="en-US" dirty="0" err="1"/>
              <a:t>tra</a:t>
            </a:r>
            <a:r>
              <a:rPr lang="en-US" dirty="0"/>
              <a:t> Z </a:t>
            </a:r>
            <a:r>
              <a:rPr lang="en-US" dirty="0" err="1"/>
              <a:t>với</a:t>
            </a:r>
            <a:r>
              <a:rPr lang="en-US" dirty="0"/>
              <a:t> p-value:</a:t>
            </a:r>
          </a:p>
        </p:txBody>
      </p:sp>
      <p:pic>
        <p:nvPicPr>
          <p:cNvPr id="12" name="Picture 11">
            <a:extLst>
              <a:ext uri="{FF2B5EF4-FFF2-40B4-BE49-F238E27FC236}">
                <a16:creationId xmlns:a16="http://schemas.microsoft.com/office/drawing/2014/main" id="{819A7AC1-F130-914D-37BB-1A44885989E5}"/>
              </a:ext>
            </a:extLst>
          </p:cNvPr>
          <p:cNvPicPr>
            <a:picLocks noChangeAspect="1"/>
          </p:cNvPicPr>
          <p:nvPr/>
        </p:nvPicPr>
        <p:blipFill>
          <a:blip r:embed="rId3"/>
          <a:stretch>
            <a:fillRect/>
          </a:stretch>
        </p:blipFill>
        <p:spPr>
          <a:xfrm>
            <a:off x="649412" y="3627999"/>
            <a:ext cx="8058150" cy="631213"/>
          </a:xfrm>
          <a:prstGeom prst="rect">
            <a:avLst/>
          </a:prstGeom>
        </p:spPr>
      </p:pic>
      <p:sp>
        <p:nvSpPr>
          <p:cNvPr id="13" name="TextBox 12">
            <a:extLst>
              <a:ext uri="{FF2B5EF4-FFF2-40B4-BE49-F238E27FC236}">
                <a16:creationId xmlns:a16="http://schemas.microsoft.com/office/drawing/2014/main" id="{87282A12-B4B1-A25D-F557-2ADEE6D313A3}"/>
              </a:ext>
            </a:extLst>
          </p:cNvPr>
          <p:cNvSpPr txBox="1"/>
          <p:nvPr/>
        </p:nvSpPr>
        <p:spPr>
          <a:xfrm>
            <a:off x="476250" y="4564928"/>
            <a:ext cx="7010400" cy="369332"/>
          </a:xfrm>
          <a:prstGeom prst="rect">
            <a:avLst/>
          </a:prstGeom>
          <a:noFill/>
        </p:spPr>
        <p:txBody>
          <a:bodyPr wrap="square" rtlCol="0">
            <a:spAutoFit/>
          </a:bodyPr>
          <a:lstStyle/>
          <a:p>
            <a:r>
              <a:rPr lang="en-US" dirty="0"/>
              <a:t>p-value &gt; 5% </a:t>
            </a:r>
            <a:r>
              <a:rPr lang="en-US" dirty="0">
                <a:sym typeface="Wingdings" panose="05000000000000000000" pitchFamily="2" charset="2"/>
              </a:rPr>
              <a:t> </a:t>
            </a:r>
            <a:r>
              <a:rPr lang="en-US" dirty="0" err="1">
                <a:sym typeface="Wingdings" panose="05000000000000000000" pitchFamily="2" charset="2"/>
              </a:rPr>
              <a:t>chưa</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luận</a:t>
            </a:r>
            <a:r>
              <a:rPr lang="en-US" dirty="0">
                <a:sym typeface="Wingdings" panose="05000000000000000000" pitchFamily="2" charset="2"/>
              </a:rPr>
              <a:t> H</a:t>
            </a:r>
            <a:r>
              <a:rPr lang="en-US" baseline="-25000" dirty="0">
                <a:sym typeface="Wingdings" panose="05000000000000000000" pitchFamily="2" charset="2"/>
              </a:rPr>
              <a:t>0</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sai</a:t>
            </a:r>
            <a:endParaRPr lang="en-ID" dirty="0"/>
          </a:p>
        </p:txBody>
      </p:sp>
    </p:spTree>
    <p:extLst>
      <p:ext uri="{BB962C8B-B14F-4D97-AF65-F5344CB8AC3E}">
        <p14:creationId xmlns:p14="http://schemas.microsoft.com/office/powerpoint/2010/main" val="308060522"/>
      </p:ext>
    </p:extLst>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5B0436-4DCB-F7BB-D7FE-4615B9A9D78A}"/>
              </a:ext>
            </a:extLst>
          </p:cNvPr>
          <p:cNvSpPr>
            <a:spLocks noGrp="1"/>
          </p:cNvSpPr>
          <p:nvPr>
            <p:ph type="dt" sz="half" idx="10"/>
          </p:nvPr>
        </p:nvSpPr>
        <p:spPr/>
        <p:txBody>
          <a:bodyPr/>
          <a:lstStyle/>
          <a:p>
            <a:pPr>
              <a:defRPr/>
            </a:pPr>
            <a:fld id="{E2B2E243-0AFB-4AB0-8BCD-7E8A01FE7EDE}" type="datetime4">
              <a:rPr lang="en-US" smtClean="0"/>
              <a:pPr>
                <a:defRPr/>
              </a:pPr>
              <a:t>August 15, 2022</a:t>
            </a:fld>
            <a:endParaRPr lang="en-US"/>
          </a:p>
        </p:txBody>
      </p:sp>
      <p:sp>
        <p:nvSpPr>
          <p:cNvPr id="5" name="Footer Placeholder 4">
            <a:extLst>
              <a:ext uri="{FF2B5EF4-FFF2-40B4-BE49-F238E27FC236}">
                <a16:creationId xmlns:a16="http://schemas.microsoft.com/office/drawing/2014/main" id="{7983A93C-01E0-6AB4-B4EE-95F98CE277E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B738DAD-8F4D-F07B-D074-052E62BA72AD}"/>
              </a:ext>
            </a:extLst>
          </p:cNvPr>
          <p:cNvSpPr>
            <a:spLocks noGrp="1"/>
          </p:cNvSpPr>
          <p:nvPr>
            <p:ph type="sldNum" sz="quarter" idx="12"/>
          </p:nvPr>
        </p:nvSpPr>
        <p:spPr/>
        <p:txBody>
          <a:bodyPr/>
          <a:lstStyle/>
          <a:p>
            <a:pPr>
              <a:defRPr/>
            </a:pPr>
            <a:fld id="{F769ABA6-33D2-4B9E-AD9A-DD94F86140E0}" type="slidenum">
              <a:rPr lang="en-US" altLang="en-US" smtClean="0"/>
              <a:pPr>
                <a:defRPr/>
              </a:pPr>
              <a:t>74</a:t>
            </a:fld>
            <a:endParaRPr lang="en-US" altLang="en-US"/>
          </a:p>
        </p:txBody>
      </p:sp>
      <p:sp>
        <p:nvSpPr>
          <p:cNvPr id="7" name="TextBox 6">
            <a:extLst>
              <a:ext uri="{FF2B5EF4-FFF2-40B4-BE49-F238E27FC236}">
                <a16:creationId xmlns:a16="http://schemas.microsoft.com/office/drawing/2014/main" id="{A55EECA6-91A1-4908-9BE4-898D652DF6FA}"/>
              </a:ext>
            </a:extLst>
          </p:cNvPr>
          <p:cNvSpPr txBox="1"/>
          <p:nvPr/>
        </p:nvSpPr>
        <p:spPr>
          <a:xfrm>
            <a:off x="457200" y="685800"/>
            <a:ext cx="4205620" cy="369332"/>
          </a:xfrm>
          <a:prstGeom prst="rect">
            <a:avLst/>
          </a:prstGeom>
          <a:noFill/>
        </p:spPr>
        <p:txBody>
          <a:bodyPr wrap="square" rtlCol="0">
            <a:spAutoFit/>
          </a:bodyPr>
          <a:lstStyle/>
          <a:p>
            <a:r>
              <a:rPr lang="en-US" dirty="0"/>
              <a:t>3. </a:t>
            </a:r>
            <a:r>
              <a:rPr lang="en-US" dirty="0" err="1"/>
              <a:t>Ví</a:t>
            </a:r>
            <a:r>
              <a:rPr lang="en-US" dirty="0"/>
              <a:t> </a:t>
            </a:r>
            <a:r>
              <a:rPr lang="en-US" dirty="0" err="1"/>
              <a:t>dụ</a:t>
            </a:r>
            <a:r>
              <a:rPr lang="en-US" dirty="0"/>
              <a:t>: </a:t>
            </a:r>
            <a:r>
              <a:rPr lang="en-US" dirty="0" err="1"/>
              <a:t>Chạy</a:t>
            </a:r>
            <a:r>
              <a:rPr lang="en-US" dirty="0"/>
              <a:t> </a:t>
            </a:r>
            <a:r>
              <a:rPr lang="en-US" dirty="0" err="1"/>
              <a:t>thử</a:t>
            </a:r>
            <a:r>
              <a:rPr lang="en-US" dirty="0"/>
              <a:t> </a:t>
            </a:r>
            <a:r>
              <a:rPr lang="en-US" dirty="0" err="1"/>
              <a:t>nghiệm</a:t>
            </a:r>
            <a:r>
              <a:rPr lang="en-US" dirty="0"/>
              <a:t> A|B</a:t>
            </a:r>
            <a:endParaRPr lang="en-ID" dirty="0"/>
          </a:p>
        </p:txBody>
      </p:sp>
      <p:sp>
        <p:nvSpPr>
          <p:cNvPr id="8" name="TextBox 7">
            <a:extLst>
              <a:ext uri="{FF2B5EF4-FFF2-40B4-BE49-F238E27FC236}">
                <a16:creationId xmlns:a16="http://schemas.microsoft.com/office/drawing/2014/main" id="{235FA045-3AD8-FC1A-979B-05DE71586FF9}"/>
              </a:ext>
            </a:extLst>
          </p:cNvPr>
          <p:cNvSpPr txBox="1"/>
          <p:nvPr/>
        </p:nvSpPr>
        <p:spPr>
          <a:xfrm>
            <a:off x="744941" y="1959244"/>
            <a:ext cx="6553200" cy="369332"/>
          </a:xfrm>
          <a:prstGeom prst="rect">
            <a:avLst/>
          </a:prstGeom>
          <a:noFill/>
        </p:spPr>
        <p:txBody>
          <a:bodyPr wrap="square" rtlCol="0">
            <a:spAutoFit/>
          </a:bodyPr>
          <a:lstStyle/>
          <a:p>
            <a:r>
              <a:rPr lang="en-US" dirty="0" err="1"/>
              <a:t>Thử</a:t>
            </a:r>
            <a:r>
              <a:rPr lang="en-US" dirty="0"/>
              <a:t> </a:t>
            </a:r>
            <a:r>
              <a:rPr lang="en-US" dirty="0" err="1"/>
              <a:t>với</a:t>
            </a:r>
            <a:r>
              <a:rPr lang="en-US" dirty="0"/>
              <a:t> </a:t>
            </a:r>
            <a:r>
              <a:rPr lang="en-US" dirty="0" err="1"/>
              <a:t>trường</a:t>
            </a:r>
            <a:r>
              <a:rPr lang="en-US" dirty="0"/>
              <a:t> </a:t>
            </a:r>
            <a:r>
              <a:rPr lang="en-US" dirty="0" err="1"/>
              <a:t>hợp</a:t>
            </a:r>
            <a:r>
              <a:rPr lang="en-US" dirty="0"/>
              <a:t> </a:t>
            </a:r>
            <a:r>
              <a:rPr lang="en-US" dirty="0" err="1"/>
              <a:t>quảng</a:t>
            </a:r>
            <a:r>
              <a:rPr lang="en-US" dirty="0"/>
              <a:t> </a:t>
            </a:r>
            <a:r>
              <a:rPr lang="en-US" dirty="0" err="1"/>
              <a:t>cáo</a:t>
            </a:r>
            <a:r>
              <a:rPr lang="en-US" dirty="0"/>
              <a:t> B </a:t>
            </a:r>
            <a:r>
              <a:rPr lang="en-US" dirty="0" err="1"/>
              <a:t>chỉ</a:t>
            </a:r>
            <a:r>
              <a:rPr lang="en-US" dirty="0"/>
              <a:t> </a:t>
            </a:r>
            <a:r>
              <a:rPr lang="en-US" dirty="0" err="1"/>
              <a:t>có</a:t>
            </a:r>
            <a:r>
              <a:rPr lang="en-US" dirty="0"/>
              <a:t> 150 </a:t>
            </a:r>
            <a:r>
              <a:rPr lang="en-US" dirty="0" err="1"/>
              <a:t>lượt</a:t>
            </a:r>
            <a:r>
              <a:rPr lang="en-US" dirty="0"/>
              <a:t> </a:t>
            </a:r>
            <a:r>
              <a:rPr lang="en-US" dirty="0" err="1"/>
              <a:t>nhấp</a:t>
            </a:r>
            <a:r>
              <a:rPr lang="en-US" dirty="0"/>
              <a:t> </a:t>
            </a:r>
            <a:r>
              <a:rPr lang="en-US" dirty="0" err="1"/>
              <a:t>chuột</a:t>
            </a:r>
            <a:r>
              <a:rPr lang="en-US" dirty="0"/>
              <a:t>:</a:t>
            </a:r>
            <a:endParaRPr lang="en-ID" dirty="0"/>
          </a:p>
        </p:txBody>
      </p:sp>
      <p:pic>
        <p:nvPicPr>
          <p:cNvPr id="10" name="Picture 9">
            <a:extLst>
              <a:ext uri="{FF2B5EF4-FFF2-40B4-BE49-F238E27FC236}">
                <a16:creationId xmlns:a16="http://schemas.microsoft.com/office/drawing/2014/main" id="{57F6F490-D53D-B4C8-E5BB-EDF42CAA34C5}"/>
              </a:ext>
            </a:extLst>
          </p:cNvPr>
          <p:cNvPicPr>
            <a:picLocks noChangeAspect="1"/>
          </p:cNvPicPr>
          <p:nvPr/>
        </p:nvPicPr>
        <p:blipFill>
          <a:blip r:embed="rId2"/>
          <a:stretch>
            <a:fillRect/>
          </a:stretch>
        </p:blipFill>
        <p:spPr>
          <a:xfrm>
            <a:off x="776620" y="2711621"/>
            <a:ext cx="7772400" cy="728509"/>
          </a:xfrm>
          <a:prstGeom prst="rect">
            <a:avLst/>
          </a:prstGeom>
        </p:spPr>
      </p:pic>
      <p:sp>
        <p:nvSpPr>
          <p:cNvPr id="11" name="TextBox 10">
            <a:extLst>
              <a:ext uri="{FF2B5EF4-FFF2-40B4-BE49-F238E27FC236}">
                <a16:creationId xmlns:a16="http://schemas.microsoft.com/office/drawing/2014/main" id="{F3B5364B-8870-C711-EDAD-4787BA4C3C4A}"/>
              </a:ext>
            </a:extLst>
          </p:cNvPr>
          <p:cNvSpPr txBox="1"/>
          <p:nvPr/>
        </p:nvSpPr>
        <p:spPr>
          <a:xfrm>
            <a:off x="685800" y="4420826"/>
            <a:ext cx="7772400" cy="369332"/>
          </a:xfrm>
          <a:prstGeom prst="rect">
            <a:avLst/>
          </a:prstGeom>
          <a:noFill/>
        </p:spPr>
        <p:txBody>
          <a:bodyPr wrap="square" rtlCol="0">
            <a:spAutoFit/>
          </a:bodyPr>
          <a:lstStyle/>
          <a:p>
            <a:r>
              <a:rPr lang="en-US" dirty="0"/>
              <a:t>p-value=0.3%&lt;5% </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luận</a:t>
            </a:r>
            <a:r>
              <a:rPr lang="en-US" dirty="0">
                <a:sym typeface="Wingdings" panose="05000000000000000000" pitchFamily="2" charset="2"/>
              </a:rPr>
              <a:t> 2 </a:t>
            </a:r>
            <a:r>
              <a:rPr lang="en-US" dirty="0" err="1">
                <a:sym typeface="Wingdings" panose="05000000000000000000" pitchFamily="2" charset="2"/>
              </a:rPr>
              <a:t>quảng</a:t>
            </a:r>
            <a:r>
              <a:rPr lang="en-US" dirty="0">
                <a:sym typeface="Wingdings" panose="05000000000000000000" pitchFamily="2" charset="2"/>
              </a:rPr>
              <a:t> </a:t>
            </a:r>
            <a:r>
              <a:rPr lang="en-US" dirty="0" err="1">
                <a:sym typeface="Wingdings" panose="05000000000000000000" pitchFamily="2" charset="2"/>
              </a:rPr>
              <a:t>cáo</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hiệu</a:t>
            </a:r>
            <a:r>
              <a:rPr lang="en-US" dirty="0">
                <a:sym typeface="Wingdings" panose="05000000000000000000" pitchFamily="2" charset="2"/>
              </a:rPr>
              <a:t> </a:t>
            </a:r>
            <a:r>
              <a:rPr lang="en-US" dirty="0" err="1">
                <a:sym typeface="Wingdings" panose="05000000000000000000" pitchFamily="2" charset="2"/>
              </a:rPr>
              <a:t>quả</a:t>
            </a:r>
            <a:r>
              <a:rPr lang="en-US" dirty="0">
                <a:sym typeface="Wingdings" panose="05000000000000000000" pitchFamily="2" charset="2"/>
              </a:rPr>
              <a:t> </a:t>
            </a:r>
            <a:r>
              <a:rPr lang="en-US" dirty="0" err="1">
                <a:sym typeface="Wingdings" panose="05000000000000000000" pitchFamily="2" charset="2"/>
              </a:rPr>
              <a:t>như</a:t>
            </a:r>
            <a:r>
              <a:rPr lang="en-US" dirty="0">
                <a:sym typeface="Wingdings" panose="05000000000000000000" pitchFamily="2" charset="2"/>
              </a:rPr>
              <a:t> </a:t>
            </a:r>
            <a:r>
              <a:rPr lang="en-US" dirty="0" err="1">
                <a:sym typeface="Wingdings" panose="05000000000000000000" pitchFamily="2" charset="2"/>
              </a:rPr>
              <a:t>nhau</a:t>
            </a:r>
            <a:endParaRPr lang="en-ID" dirty="0"/>
          </a:p>
        </p:txBody>
      </p:sp>
    </p:spTree>
    <p:extLst>
      <p:ext uri="{BB962C8B-B14F-4D97-AF65-F5344CB8AC3E}">
        <p14:creationId xmlns:p14="http://schemas.microsoft.com/office/powerpoint/2010/main" val="1003216123"/>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353CF093-B621-ED0A-45DC-C89A489740A9}"/>
              </a:ext>
            </a:extLst>
          </p:cNvPr>
          <p:cNvSpPr>
            <a:spLocks noGrp="1" noChangeArrowheads="1"/>
          </p:cNvSpPr>
          <p:nvPr>
            <p:ph type="ctrTitle"/>
          </p:nvPr>
        </p:nvSpPr>
        <p:spPr>
          <a:xfrm>
            <a:off x="381000" y="136525"/>
            <a:ext cx="6858000" cy="1011238"/>
          </a:xfrm>
        </p:spPr>
        <p:txBody>
          <a:bodyPr/>
          <a:lstStyle/>
          <a:p>
            <a:pPr algn="l"/>
            <a:r>
              <a:rPr lang="en-US" altLang="en-US" sz="3300" dirty="0" err="1">
                <a:latin typeface="Arial" panose="020B0604020202020204" pitchFamily="34" charset="0"/>
                <a:cs typeface="Arial" panose="020B0604020202020204" pitchFamily="34" charset="0"/>
              </a:rPr>
              <a:t>Động</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lực</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học</a:t>
            </a:r>
            <a:r>
              <a:rPr lang="en-US" altLang="en-US" sz="3300" dirty="0">
                <a:latin typeface="Arial" panose="020B0604020202020204" pitchFamily="34" charset="0"/>
                <a:cs typeface="Arial" panose="020B0604020202020204" pitchFamily="34" charset="0"/>
              </a:rPr>
              <a:t> </a:t>
            </a:r>
            <a:r>
              <a:rPr lang="en-US" altLang="en-US" sz="3300" dirty="0" err="1">
                <a:latin typeface="Arial" panose="020B0604020202020204" pitchFamily="34" charset="0"/>
                <a:cs typeface="Arial" panose="020B0604020202020204" pitchFamily="34" charset="0"/>
              </a:rPr>
              <a:t>tập</a:t>
            </a:r>
            <a:endParaRPr lang="en-US" altLang="en-US" sz="3300" dirty="0">
              <a:latin typeface="Arial" panose="020B0604020202020204" pitchFamily="34" charset="0"/>
              <a:cs typeface="Arial" panose="020B0604020202020204" pitchFamily="34" charset="0"/>
            </a:endParaRPr>
          </a:p>
        </p:txBody>
      </p:sp>
      <p:sp>
        <p:nvSpPr>
          <p:cNvPr id="16387" name="Rectangle 3">
            <a:extLst>
              <a:ext uri="{FF2B5EF4-FFF2-40B4-BE49-F238E27FC236}">
                <a16:creationId xmlns:a16="http://schemas.microsoft.com/office/drawing/2014/main" id="{0EEFA10D-5043-3CCA-0A62-DC6A9C9DAAAC}"/>
              </a:ext>
            </a:extLst>
          </p:cNvPr>
          <p:cNvSpPr>
            <a:spLocks noGrp="1" noChangeArrowheads="1"/>
          </p:cNvSpPr>
          <p:nvPr>
            <p:ph type="subTitle" idx="1"/>
          </p:nvPr>
        </p:nvSpPr>
        <p:spPr>
          <a:xfrm>
            <a:off x="381000" y="1600200"/>
            <a:ext cx="8134350" cy="5121275"/>
          </a:xfrm>
        </p:spPr>
        <p:txBody>
          <a:bodyPr wrap="square" numCol="1" anchor="t" anchorCtr="0" compatLnSpc="1">
            <a:prstTxWarp prst="textNoShape">
              <a:avLst/>
            </a:prstTxWarp>
          </a:bodyPr>
          <a:lstStyle/>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Để</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có</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kiến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thức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về</a:t>
            </a:r>
            <a:r>
              <a:rPr lang="en-US" altLang="en-US" sz="2500" dirty="0">
                <a:latin typeface="Arial" panose="020B0604020202020204" pitchFamily="34" charset="0"/>
                <a:cs typeface="Arial" panose="020B0604020202020204" pitchFamily="34" charset="0"/>
              </a:rPr>
              <a:t> KHDL.</a:t>
            </a:r>
          </a:p>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Khả</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năng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phân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tích</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dữ</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liệu</a:t>
            </a:r>
            <a:r>
              <a:rPr lang="en-US" altLang="en-US" sz="2500" dirty="0">
                <a:latin typeface="Arial" panose="020B0604020202020204" pitchFamily="34" charset="0"/>
                <a:cs typeface="Arial" panose="020B0604020202020204" pitchFamily="34" charset="0"/>
              </a:rPr>
              <a:t>.</a:t>
            </a:r>
          </a:p>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Hiểu</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biết</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về</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công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việc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của</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người</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làm</a:t>
            </a:r>
            <a:r>
              <a:rPr lang="en-US" altLang="en-US" sz="2500" dirty="0">
                <a:latin typeface="Arial" panose="020B0604020202020204" pitchFamily="34" charset="0"/>
                <a:cs typeface="Arial" panose="020B0604020202020204" pitchFamily="34" charset="0"/>
              </a:rPr>
              <a:t> khoa </a:t>
            </a:r>
            <a:r>
              <a:rPr lang="en-US" altLang="en-US" sz="2500" dirty="0" err="1">
                <a:latin typeface="Arial" panose="020B0604020202020204" pitchFamily="34" charset="0"/>
                <a:cs typeface="Arial" panose="020B0604020202020204" pitchFamily="34" charset="0"/>
              </a:rPr>
              <a:t>học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dữ</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liệu</a:t>
            </a:r>
            <a:r>
              <a:rPr lang="en-US" altLang="en-US" sz="2500" dirty="0">
                <a:latin typeface="Arial" panose="020B0604020202020204" pitchFamily="34" charset="0"/>
                <a:cs typeface="Arial" panose="020B0604020202020204" pitchFamily="34" charset="0"/>
              </a:rPr>
              <a:t> và </a:t>
            </a:r>
            <a:r>
              <a:rPr lang="en-US" altLang="en-US" sz="2500" dirty="0" err="1">
                <a:latin typeface="Arial" panose="020B0604020202020204" pitchFamily="34" charset="0"/>
                <a:cs typeface="Arial" panose="020B0604020202020204" pitchFamily="34" charset="0"/>
              </a:rPr>
              <a:t>các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bài</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toán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liên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quan</a:t>
            </a:r>
            <a:r>
              <a:rPr lang="en-US" altLang="en-US" sz="2500" dirty="0">
                <a:latin typeface="Arial" panose="020B0604020202020204" pitchFamily="34" charset="0"/>
                <a:cs typeface="Arial" panose="020B0604020202020204" pitchFamily="34" charset="0"/>
              </a:rPr>
              <a:t>.</a:t>
            </a:r>
          </a:p>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Hiểu</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biết</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về</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cách</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thức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áp</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dụng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của</a:t>
            </a:r>
            <a:r>
              <a:rPr lang="en-US" altLang="en-US" sz="2500" dirty="0">
                <a:latin typeface="Arial" panose="020B0604020202020204" pitchFamily="34" charset="0"/>
                <a:cs typeface="Arial" panose="020B0604020202020204" pitchFamily="34" charset="0"/>
              </a:rPr>
              <a:t> KHDL </a:t>
            </a:r>
            <a:r>
              <a:rPr lang="en-US" altLang="en-US" sz="2500" dirty="0" err="1">
                <a:latin typeface="Arial" panose="020B0604020202020204" pitchFamily="34" charset="0"/>
                <a:cs typeface="Arial" panose="020B0604020202020204" pitchFamily="34" charset="0"/>
              </a:rPr>
              <a:t>vào</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các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bài</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toán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thực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tế</a:t>
            </a:r>
            <a:r>
              <a:rPr lang="en-US" altLang="en-US" sz="2500" dirty="0">
                <a:latin typeface="Arial" panose="020B0604020202020204" pitchFamily="34" charset="0"/>
                <a:cs typeface="Arial" panose="020B0604020202020204" pitchFamily="34" charset="0"/>
              </a:rPr>
              <a:t>.</a:t>
            </a:r>
          </a:p>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Có</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thêm</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lựa</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chọn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cho</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nghề</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nghiệp</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sau</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này</a:t>
            </a:r>
            <a:r>
              <a:rPr lang="en-US" altLang="en-US" sz="2500" dirty="0">
                <a:latin typeface="Arial" panose="020B0604020202020204" pitchFamily="34" charset="0"/>
                <a:cs typeface="Arial" panose="020B0604020202020204" pitchFamily="34" charset="0"/>
              </a:rPr>
              <a:t>.</a:t>
            </a:r>
          </a:p>
          <a:p>
            <a:pPr marL="285750" indent="-285750" algn="l">
              <a:lnSpc>
                <a:spcPct val="110000"/>
              </a:lnSpc>
              <a:buFont typeface="Arial" panose="020B0604020202020204" pitchFamily="34" charset="0"/>
              <a:buChar char="•"/>
            </a:pPr>
            <a:r>
              <a:rPr lang="en-US" altLang="en-US" sz="2500" dirty="0" err="1">
                <a:latin typeface="Arial" panose="020B0604020202020204" pitchFamily="34" charset="0"/>
                <a:cs typeface="Arial" panose="020B0604020202020204" pitchFamily="34" charset="0"/>
              </a:rPr>
              <a:t>Khả</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năng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học</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lên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cao</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hơn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sau</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khi</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tốt</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nghiệp</a:t>
            </a:r>
            <a:r>
              <a:rPr lang="en-US" altLang="en-US" sz="2500" dirty="0">
                <a:latin typeface="Arial" panose="020B0604020202020204" pitchFamily="34" charset="0"/>
                <a:cs typeface="Arial" panose="020B0604020202020204" pitchFamily="34" charset="0"/>
              </a:rPr>
              <a:t>.</a:t>
            </a:r>
          </a:p>
          <a:p>
            <a:pPr marL="285750" indent="-285750" algn="l">
              <a:lnSpc>
                <a:spcPct val="110000"/>
              </a:lnSpc>
            </a:pPr>
            <a:r>
              <a:rPr lang="fr-FR" altLang="en-US" dirty="0">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a:p>
            <a:pPr marL="285750" indent="-285750" algn="l">
              <a:lnSpc>
                <a:spcPct val="110000"/>
              </a:lnSpc>
            </a:pPr>
            <a:endParaRPr lang="en-US" altLang="en-US" sz="2400" dirty="0"/>
          </a:p>
        </p:txBody>
      </p:sp>
      <p:sp>
        <p:nvSpPr>
          <p:cNvPr id="29700" name="Slide Number Placeholder 3">
            <a:extLst>
              <a:ext uri="{FF2B5EF4-FFF2-40B4-BE49-F238E27FC236}">
                <a16:creationId xmlns:a16="http://schemas.microsoft.com/office/drawing/2014/main" id="{BB564229-DC0E-C0A6-AE64-B9696F96063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05B98C4-B985-498D-9CD6-F42F29B9AD75}" type="slidenum">
              <a:rPr lang="en-US" altLang="en-US" sz="1400">
                <a:latin typeface="Tahoma" panose="020B0604030504040204" pitchFamily="34" charset="0"/>
              </a:rPr>
              <a:pPr/>
              <a:t>8</a:t>
            </a:fld>
            <a:endParaRPr lang="en-US" altLang="en-US" sz="1400">
              <a:latin typeface="Tahoma" panose="020B0604030504040204" pitchFamily="34" charset="0"/>
            </a:endParaRPr>
          </a:p>
        </p:txBody>
      </p:sp>
      <p:sp>
        <p:nvSpPr>
          <p:cNvPr id="29701" name="Slide Number Placeholder 5">
            <a:extLst>
              <a:ext uri="{FF2B5EF4-FFF2-40B4-BE49-F238E27FC236}">
                <a16:creationId xmlns:a16="http://schemas.microsoft.com/office/drawing/2014/main" id="{2859C268-6F28-B6B7-918B-4158A26642AA}"/>
              </a:ext>
            </a:extLst>
          </p:cNvPr>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43E1AF40-A8A5-41AD-8D4C-AE9851B00DD1}" type="slidenum">
              <a:rPr lang="zh-CN" altLang="en-US" sz="1200">
                <a:latin typeface="Tahoma" panose="020B0604030504040204" pitchFamily="34" charset="0"/>
                <a:ea typeface="SimSun" panose="02010600030101010101" pitchFamily="2" charset="-122"/>
              </a:rPr>
              <a:pPr algn="r" eaLnBrk="1" hangingPunct="1"/>
              <a:t>8</a:t>
            </a:fld>
            <a:endParaRPr lang="en-US" altLang="zh-CN" sz="1200">
              <a:latin typeface="Tahoma" panose="020B0604030504040204" pitchFamily="34" charset="0"/>
              <a:ea typeface="SimSun" panose="02010600030101010101" pitchFamily="2" charset="-122"/>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4">
            <a:extLst>
              <a:ext uri="{FF2B5EF4-FFF2-40B4-BE49-F238E27FC236}">
                <a16:creationId xmlns:a16="http://schemas.microsoft.com/office/drawing/2014/main" id="{AD7F2DC4-E154-B7AE-CBFC-FC8C48AA65B7}"/>
              </a:ext>
            </a:extLst>
          </p:cNvPr>
          <p:cNvSpPr>
            <a:spLocks noGrp="1" noChangeArrowheads="1"/>
          </p:cNvSpPr>
          <p:nvPr>
            <p:ph type="title"/>
          </p:nvPr>
        </p:nvSpPr>
        <p:spPr>
          <a:xfrm>
            <a:off x="628650" y="198438"/>
            <a:ext cx="7886700" cy="1325562"/>
          </a:xfrm>
        </p:spPr>
        <p:txBody>
          <a:bodyPr/>
          <a:lstStyle/>
          <a:p>
            <a:r>
              <a:rPr lang="en-US" altLang="en-US"/>
              <a:t>Ý nghĩa của Khoa học dữ liệu</a:t>
            </a:r>
          </a:p>
        </p:txBody>
      </p:sp>
      <p:sp>
        <p:nvSpPr>
          <p:cNvPr id="31747" name="Content Placeholder 1">
            <a:extLst>
              <a:ext uri="{FF2B5EF4-FFF2-40B4-BE49-F238E27FC236}">
                <a16:creationId xmlns:a16="http://schemas.microsoft.com/office/drawing/2014/main" id="{03912E05-395B-9A2E-F49D-0A0A93F0D8D5}"/>
              </a:ext>
            </a:extLst>
          </p:cNvPr>
          <p:cNvSpPr>
            <a:spLocks noGrp="1" noChangeArrowheads="1"/>
          </p:cNvSpPr>
          <p:nvPr>
            <p:ph idx="1"/>
          </p:nvPr>
        </p:nvSpPr>
        <p:spPr bwMode="auto"/>
        <p:txBody>
          <a:bodyPr wrap="square" numCol="1" anchor="t" anchorCtr="0" compatLnSpc="1">
            <a:prstTxWarp prst="textNoShape">
              <a:avLst/>
            </a:prstTxWarp>
          </a:bodyPr>
          <a:lstStyle/>
          <a:p>
            <a:endParaRPr lang="en-US" altLang="en-US"/>
          </a:p>
        </p:txBody>
      </p:sp>
      <p:sp>
        <p:nvSpPr>
          <p:cNvPr id="31748" name="Slide Number Placeholder 3">
            <a:extLst>
              <a:ext uri="{FF2B5EF4-FFF2-40B4-BE49-F238E27FC236}">
                <a16:creationId xmlns:a16="http://schemas.microsoft.com/office/drawing/2014/main" id="{C73C3380-D792-8ABF-1EEC-B084663E40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FF7E45F-B087-4B46-8F8F-831D26642B41}" type="slidenum">
              <a:rPr lang="en-US" altLang="en-US">
                <a:solidFill>
                  <a:srgbClr val="898989"/>
                </a:solidFill>
              </a:rPr>
              <a:pPr/>
              <a:t>9</a:t>
            </a:fld>
            <a:endParaRPr lang="en-US" altLang="en-US">
              <a:solidFill>
                <a:srgbClr val="898989"/>
              </a:solidFill>
            </a:endParaRPr>
          </a:p>
        </p:txBody>
      </p:sp>
      <p:pic>
        <p:nvPicPr>
          <p:cNvPr id="31749" name="Picture 8">
            <a:extLst>
              <a:ext uri="{FF2B5EF4-FFF2-40B4-BE49-F238E27FC236}">
                <a16:creationId xmlns:a16="http://schemas.microsoft.com/office/drawing/2014/main" id="{5989DCD4-5DF6-31B8-2339-BE9EF0987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77938"/>
            <a:ext cx="5842000" cy="551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9">
            <a:extLst>
              <a:ext uri="{FF2B5EF4-FFF2-40B4-BE49-F238E27FC236}">
                <a16:creationId xmlns:a16="http://schemas.microsoft.com/office/drawing/2014/main" id="{61B72B2D-4381-5D78-65F8-D610E54E3F52}"/>
              </a:ext>
            </a:extLst>
          </p:cNvPr>
          <p:cNvSpPr txBox="1">
            <a:spLocks noChangeArrowheads="1"/>
          </p:cNvSpPr>
          <p:nvPr/>
        </p:nvSpPr>
        <p:spPr bwMode="auto">
          <a:xfrm>
            <a:off x="5943600" y="1524000"/>
            <a:ext cx="2819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t>V.d.</a:t>
            </a:r>
          </a:p>
          <a:p>
            <a:r>
              <a:rPr lang="en-US" altLang="en-US"/>
              <a:t>Google đã dự đoán về sự bùng nổ của bệnh cúm tr</a:t>
            </a:r>
            <a:r>
              <a:rPr lang="vi-VN" altLang="en-US"/>
              <a:t>ư</a:t>
            </a:r>
            <a:r>
              <a:rPr lang="en-US" altLang="en-US"/>
              <a:t>ớc 2 tuần.</a:t>
            </a:r>
          </a:p>
          <a:p>
            <a:endParaRPr lang="en-US" altLang="en-US"/>
          </a:p>
          <a:p>
            <a:r>
              <a:rPr lang="en-US" altLang="en-US"/>
              <a:t>Dự báo thành phố nào đang có nguy c</a:t>
            </a:r>
            <a:r>
              <a:rPr lang="vi-VN" altLang="en-US"/>
              <a:t>ơ</a:t>
            </a:r>
            <a:r>
              <a:rPr lang="en-US" altLang="en-US"/>
              <a:t> lây lan virus Ebola</a:t>
            </a:r>
          </a:p>
        </p:txBody>
      </p:sp>
    </p:spTree>
  </p:cSld>
  <p:clrMapOvr>
    <a:masterClrMapping/>
  </p:clrMapOvr>
  <p:transition>
    <p:zoom/>
  </p:transition>
</p:sld>
</file>

<file path=ppt/theme/theme1.xml><?xml version="1.0" encoding="utf-8"?>
<a:theme xmlns:a="http://schemas.openxmlformats.org/drawingml/2006/main" name="BVP-Powerpoint template_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1_BVP-Powerpoint template_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3E5D7368F2B246A9207506FB02196A" ma:contentTypeVersion="11" ma:contentTypeDescription="Create a new document." ma:contentTypeScope="" ma:versionID="cdefbc64c7ec6d738cac73239ad24c2e">
  <xsd:schema xmlns:xsd="http://www.w3.org/2001/XMLSchema" xmlns:xs="http://www.w3.org/2001/XMLSchema" xmlns:p="http://schemas.microsoft.com/office/2006/metadata/properties" xmlns:ns3="ce3a1bcb-e4fa-4518-815f-0298a5cf1499" targetNamespace="http://schemas.microsoft.com/office/2006/metadata/properties" ma:root="true" ma:fieldsID="a6dc06c03a7e0907dafa131d9fed777d" ns3:_="">
    <xsd:import namespace="ce3a1bcb-e4fa-4518-815f-0298a5cf149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3a1bcb-e4fa-4518-815f-0298a5cf14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0754F9-4145-4803-9FE5-E9589C2486A8}">
  <ds:schemaRefs>
    <ds:schemaRef ds:uri="ce3a1bcb-e4fa-4518-815f-0298a5cf1499"/>
    <ds:schemaRef ds:uri="http://purl.org/dc/term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877F5F8-ACD9-405B-978F-81B8359026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3a1bcb-e4fa-4518-815f-0298a5cf14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A41D2A-A494-4070-B948-3A8065A7ED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DSS01-DSS&amp;BI</Template>
  <TotalTime>6924</TotalTime>
  <Words>5673</Words>
  <Application>Microsoft Office PowerPoint</Application>
  <PresentationFormat>On-screen Show (4:3)</PresentationFormat>
  <Paragraphs>688</Paragraphs>
  <Slides>74</Slides>
  <Notes>44</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74</vt:i4>
      </vt:variant>
    </vt:vector>
  </HeadingPairs>
  <TitlesOfParts>
    <vt:vector size="93" baseType="lpstr">
      <vt:lpstr>Arial</vt:lpstr>
      <vt:lpstr>Calibri</vt:lpstr>
      <vt:lpstr>Calibri Light</vt:lpstr>
      <vt:lpstr>Calibri Light (Headings)</vt:lpstr>
      <vt:lpstr>Cambria</vt:lpstr>
      <vt:lpstr>Cambria Math</vt:lpstr>
      <vt:lpstr>Comic Sans MS</vt:lpstr>
      <vt:lpstr>Consolas</vt:lpstr>
      <vt:lpstr>Georgia</vt:lpstr>
      <vt:lpstr>Helvetica</vt:lpstr>
      <vt:lpstr>system-ui</vt:lpstr>
      <vt:lpstr>Tahoma</vt:lpstr>
      <vt:lpstr>Times</vt:lpstr>
      <vt:lpstr>Times New Roman</vt:lpstr>
      <vt:lpstr>Wingdings</vt:lpstr>
      <vt:lpstr>BVP-Powerpoint template_2</vt:lpstr>
      <vt:lpstr>1_BVP-Powerpoint template_2</vt:lpstr>
      <vt:lpstr>Office Theme</vt:lpstr>
      <vt:lpstr>Clip</vt:lpstr>
      <vt:lpstr>Nhập môn khoa học dữ liệu</vt:lpstr>
      <vt:lpstr>Outline</vt:lpstr>
      <vt:lpstr>Nội quy (1)</vt:lpstr>
      <vt:lpstr>Nội quy (2)</vt:lpstr>
      <vt:lpstr>Nội quy (3)</vt:lpstr>
      <vt:lpstr>Kiến thức yêu cầu</vt:lpstr>
      <vt:lpstr>Công cụ học tập</vt:lpstr>
      <vt:lpstr>Động lực học tập</vt:lpstr>
      <vt:lpstr>Ý nghĩa của Khoa học dữ liệu</vt:lpstr>
      <vt:lpstr>Ý nghĩa của Khoa học dữ liệu</vt:lpstr>
      <vt:lpstr>PowerPoint Presentation</vt:lpstr>
      <vt:lpstr>PowerPoint Presentation</vt:lpstr>
      <vt:lpstr>Ý nghĩa của Khoa học dữ liệu</vt:lpstr>
      <vt:lpstr>Chúng ta có thể làm gì với dữ liệu</vt:lpstr>
      <vt:lpstr>Hệ thống khuyến nghị</vt:lpstr>
      <vt:lpstr>PowerPoint Presentation</vt:lpstr>
      <vt:lpstr>PowerPoint Presentation</vt:lpstr>
      <vt:lpstr>Bạn cần dữ liệu “lớn” cho kết quả thú vị</vt:lpstr>
      <vt:lpstr>Gánh nặng về dữ liệu lớn</vt:lpstr>
      <vt:lpstr>Bạn cần phải là lập trình viên xuất sắc</vt:lpstr>
      <vt:lpstr>Thống kê các công cụ Khoa học dữ liệu (2014/O’Rielly)</vt:lpstr>
      <vt:lpstr>Các công cụ cho Khoa học dữ liệu</vt:lpstr>
      <vt:lpstr>Chuỗi công cụ cho Khoa học dữ liệu</vt:lpstr>
      <vt:lpstr>Phần lớn nỗ lực là phân tích dữ liệu</vt:lpstr>
      <vt:lpstr>Vai trò của dữ liệu</vt:lpstr>
      <vt:lpstr>PowerPoint Presentation</vt:lpstr>
      <vt:lpstr>Bạn có thể diễn dịch kết quả khi hoàn tất</vt:lpstr>
      <vt:lpstr>Vì sao trao đổi lại rất quan trọng</vt:lpstr>
      <vt:lpstr>“Khoa học dữ liệu” là lĩnh vực liên ngành</vt:lpstr>
      <vt:lpstr>Định nghĩa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SFU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cs412slides</dc:title>
  <dc:creator>Jiawei Han</dc:creator>
  <cp:lastModifiedBy>NGUYEN CONG HAU D19CN01</cp:lastModifiedBy>
  <cp:revision>457</cp:revision>
  <cp:lastPrinted>2010-08-20T16:00:24Z</cp:lastPrinted>
  <dcterms:created xsi:type="dcterms:W3CDTF">1999-12-01T22:01:55Z</dcterms:created>
  <dcterms:modified xsi:type="dcterms:W3CDTF">2022-08-14T17:33:42Z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0x010100293E5D7368F2B246A9207506FB02196A</vt:lpwstr>
  </property>
</Properties>
</file>